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Inter"/>
      <p:regular r:id="rId21"/>
      <p:bold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Bebas Neue"/>
      <p:regular r:id="rId27"/>
    </p:embeddedFont>
    <p:embeddedFont>
      <p:font typeface="Open Sans SemiBold"/>
      <p:regular r:id="rId28"/>
      <p:bold r:id="rId29"/>
      <p:italic r:id="rId30"/>
      <p:boldItalic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AC9D25C-8663-4641-87E4-383D577E708D}">
  <a:tblStyle styleId="{AAC9D25C-8663-4641-87E4-383D577E708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Inter-bold.fntdata"/><Relationship Id="rId21" Type="http://schemas.openxmlformats.org/officeDocument/2006/relationships/font" Target="fonts/Inter-regular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OpenSansSemiBold-regular.fntdata"/><Relationship Id="rId27" Type="http://schemas.openxmlformats.org/officeDocument/2006/relationships/font" Target="fonts/BebasNeue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SemiBold-boldItalic.fntdata"/><Relationship Id="rId30" Type="http://schemas.openxmlformats.org/officeDocument/2006/relationships/font" Target="fonts/OpenSansSemiBold-italic.fntdata"/><Relationship Id="rId11" Type="http://schemas.openxmlformats.org/officeDocument/2006/relationships/slide" Target="slides/slide5.xml"/><Relationship Id="rId33" Type="http://schemas.openxmlformats.org/officeDocument/2006/relationships/font" Target="fonts/OpenSans-bold.fntdata"/><Relationship Id="rId10" Type="http://schemas.openxmlformats.org/officeDocument/2006/relationships/slide" Target="slides/slide4.xml"/><Relationship Id="rId32" Type="http://schemas.openxmlformats.org/officeDocument/2006/relationships/font" Target="fonts/OpenSans-regular.fntdata"/><Relationship Id="rId13" Type="http://schemas.openxmlformats.org/officeDocument/2006/relationships/slide" Target="slides/slide7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6.xml"/><Relationship Id="rId34" Type="http://schemas.openxmlformats.org/officeDocument/2006/relationships/font" Target="fonts/OpenSans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3329d1e6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3329d1e6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5e62dcb0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5e62dcb0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5e62dcb0d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5e62dcb0d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15e62dcb0d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15e62dcb0d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5e62dcb0d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5e62dcb0d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5e62dcb0d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5e62dcb0d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0bab62e7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0bab62e7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30bab62e7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30bab62e7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130367cf816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130367cf816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5e5dd60c5c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5e5dd60c5c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30367cf81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30367cf81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15e5dd60c5c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15e5dd60c5c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5e5dd60c5c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5e5dd60c5c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5e5dd60c5c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5e5dd60c5c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hyperlink" Target="http://bit.ly/2Tynxth" TargetMode="External"/><Relationship Id="rId5" Type="http://schemas.openxmlformats.org/officeDocument/2006/relationships/hyperlink" Target="http://bit.ly/2TyoMsr" TargetMode="External"/><Relationship Id="rId6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15642" l="119" r="0" t="-16"/>
          <a:stretch/>
        </p:blipFill>
        <p:spPr>
          <a:xfrm>
            <a:off x="-904" y="-3600"/>
            <a:ext cx="9145809" cy="515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604950" y="1098552"/>
            <a:ext cx="79341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hasCustomPrompt="1" idx="2"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881225" y="4353025"/>
            <a:ext cx="21825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715100" y="38725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4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5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6" type="subTitle"/>
          </p:nvPr>
        </p:nvSpPr>
        <p:spPr>
          <a:xfrm>
            <a:off x="6356975" y="4353025"/>
            <a:ext cx="9297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7" type="subTitle"/>
          </p:nvPr>
        </p:nvSpPr>
        <p:spPr>
          <a:xfrm>
            <a:off x="2265750" y="1981711"/>
            <a:ext cx="46125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" name="Google Shape;19;p2"/>
          <p:cNvSpPr txBox="1"/>
          <p:nvPr>
            <p:ph hasCustomPrompt="1" idx="8" type="title"/>
          </p:nvPr>
        </p:nvSpPr>
        <p:spPr>
          <a:xfrm>
            <a:off x="6356975" y="38725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grpSp>
        <p:nvGrpSpPr>
          <p:cNvPr id="20" name="Google Shape;20;p2"/>
          <p:cNvGrpSpPr/>
          <p:nvPr/>
        </p:nvGrpSpPr>
        <p:grpSpPr>
          <a:xfrm>
            <a:off x="7565548" y="3812300"/>
            <a:ext cx="853957" cy="1063800"/>
            <a:chOff x="288943" y="851350"/>
            <a:chExt cx="853957" cy="1063800"/>
          </a:xfrm>
        </p:grpSpPr>
        <p:sp>
          <p:nvSpPr>
            <p:cNvPr id="21" name="Google Shape;21;p2"/>
            <p:cNvSpPr/>
            <p:nvPr/>
          </p:nvSpPr>
          <p:spPr>
            <a:xfrm>
              <a:off x="288943" y="851350"/>
              <a:ext cx="852300" cy="10638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" name="Google Shape;22;p2"/>
            <p:cNvCxnSpPr/>
            <p:nvPr/>
          </p:nvCxnSpPr>
          <p:spPr>
            <a:xfrm>
              <a:off x="290600" y="1274050"/>
              <a:ext cx="852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med" w="med" type="none"/>
              <a:tailEnd len="med" w="med" type="none"/>
            </a:ln>
          </p:spPr>
        </p:cxnSp>
      </p:grpSp>
      <p:grpSp>
        <p:nvGrpSpPr>
          <p:cNvPr id="23" name="Google Shape;23;p2"/>
          <p:cNvGrpSpPr/>
          <p:nvPr/>
        </p:nvGrpSpPr>
        <p:grpSpPr>
          <a:xfrm>
            <a:off x="716375" y="3824075"/>
            <a:ext cx="6576306" cy="1051875"/>
            <a:chOff x="716375" y="3824075"/>
            <a:chExt cx="6576306" cy="1051875"/>
          </a:xfrm>
        </p:grpSpPr>
        <p:cxnSp>
          <p:nvCxnSpPr>
            <p:cNvPr id="24" name="Google Shape;24;p2"/>
            <p:cNvCxnSpPr/>
            <p:nvPr/>
          </p:nvCxnSpPr>
          <p:spPr>
            <a:xfrm>
              <a:off x="716382" y="3824075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cxnSp>
        <p:cxnSp>
          <p:nvCxnSpPr>
            <p:cNvPr id="25" name="Google Shape;25;p2"/>
            <p:cNvCxnSpPr/>
            <p:nvPr/>
          </p:nvCxnSpPr>
          <p:spPr>
            <a:xfrm>
              <a:off x="716382" y="4239574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2"/>
            <p:cNvCxnSpPr/>
            <p:nvPr/>
          </p:nvCxnSpPr>
          <p:spPr>
            <a:xfrm>
              <a:off x="716375" y="4875950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" name="Google Shape;27;p2"/>
          <p:cNvSpPr/>
          <p:nvPr/>
        </p:nvSpPr>
        <p:spPr>
          <a:xfrm>
            <a:off x="7787773" y="4341875"/>
            <a:ext cx="409500" cy="4095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1"/>
          <p:cNvPicPr preferRelativeResize="0"/>
          <p:nvPr/>
        </p:nvPicPr>
        <p:blipFill rotWithShape="1">
          <a:blip r:embed="rId3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1"/>
          <p:cNvSpPr txBox="1"/>
          <p:nvPr>
            <p:ph hasCustomPrompt="1" type="title"/>
          </p:nvPr>
        </p:nvSpPr>
        <p:spPr>
          <a:xfrm>
            <a:off x="1879200" y="1162946"/>
            <a:ext cx="5385600" cy="138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37" name="Google Shape;137;p11"/>
          <p:cNvSpPr txBox="1"/>
          <p:nvPr>
            <p:ph idx="1" type="subTitle"/>
          </p:nvPr>
        </p:nvSpPr>
        <p:spPr>
          <a:xfrm>
            <a:off x="2248925" y="2448625"/>
            <a:ext cx="46461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8" name="Google Shape;138;p11"/>
          <p:cNvSpPr txBox="1"/>
          <p:nvPr>
            <p:ph hasCustomPrompt="1" idx="2"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39" name="Google Shape;139;p11"/>
          <p:cNvSpPr txBox="1"/>
          <p:nvPr>
            <p:ph hasCustomPrompt="1" idx="3" type="title"/>
          </p:nvPr>
        </p:nvSpPr>
        <p:spPr>
          <a:xfrm>
            <a:off x="6356975" y="38725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40" name="Google Shape;140;p11"/>
          <p:cNvSpPr txBox="1"/>
          <p:nvPr>
            <p:ph idx="4" type="subTitle"/>
          </p:nvPr>
        </p:nvSpPr>
        <p:spPr>
          <a:xfrm>
            <a:off x="3881225" y="4353025"/>
            <a:ext cx="21825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1"/>
          <p:cNvSpPr txBox="1"/>
          <p:nvPr>
            <p:ph idx="5" type="subTitle"/>
          </p:nvPr>
        </p:nvSpPr>
        <p:spPr>
          <a:xfrm>
            <a:off x="715100" y="3872525"/>
            <a:ext cx="20844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1"/>
          <p:cNvSpPr txBox="1"/>
          <p:nvPr>
            <p:ph idx="6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11"/>
          <p:cNvSpPr txBox="1"/>
          <p:nvPr>
            <p:ph idx="7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1"/>
          <p:cNvSpPr txBox="1"/>
          <p:nvPr>
            <p:ph idx="8" type="subTitle"/>
          </p:nvPr>
        </p:nvSpPr>
        <p:spPr>
          <a:xfrm>
            <a:off x="6356975" y="4353025"/>
            <a:ext cx="9297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5" name="Google Shape;145;p11"/>
          <p:cNvGrpSpPr/>
          <p:nvPr/>
        </p:nvGrpSpPr>
        <p:grpSpPr>
          <a:xfrm>
            <a:off x="7565548" y="3812300"/>
            <a:ext cx="853957" cy="1063800"/>
            <a:chOff x="288943" y="851350"/>
            <a:chExt cx="853957" cy="1063800"/>
          </a:xfrm>
        </p:grpSpPr>
        <p:sp>
          <p:nvSpPr>
            <p:cNvPr id="146" name="Google Shape;146;p11"/>
            <p:cNvSpPr/>
            <p:nvPr/>
          </p:nvSpPr>
          <p:spPr>
            <a:xfrm>
              <a:off x="288943" y="851350"/>
              <a:ext cx="852300" cy="10638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7" name="Google Shape;147;p11"/>
            <p:cNvCxnSpPr/>
            <p:nvPr/>
          </p:nvCxnSpPr>
          <p:spPr>
            <a:xfrm>
              <a:off x="290600" y="1274050"/>
              <a:ext cx="852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med" w="med" type="none"/>
              <a:tailEnd len="med" w="med" type="none"/>
            </a:ln>
          </p:spPr>
        </p:cxnSp>
      </p:grpSp>
      <p:grpSp>
        <p:nvGrpSpPr>
          <p:cNvPr id="148" name="Google Shape;148;p11"/>
          <p:cNvGrpSpPr/>
          <p:nvPr/>
        </p:nvGrpSpPr>
        <p:grpSpPr>
          <a:xfrm>
            <a:off x="716375" y="3824075"/>
            <a:ext cx="6576306" cy="1051875"/>
            <a:chOff x="716375" y="3824075"/>
            <a:chExt cx="6576306" cy="1051875"/>
          </a:xfrm>
        </p:grpSpPr>
        <p:cxnSp>
          <p:nvCxnSpPr>
            <p:cNvPr id="149" name="Google Shape;149;p11"/>
            <p:cNvCxnSpPr/>
            <p:nvPr/>
          </p:nvCxnSpPr>
          <p:spPr>
            <a:xfrm>
              <a:off x="716382" y="4239574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" name="Google Shape;150;p11"/>
            <p:cNvCxnSpPr/>
            <p:nvPr/>
          </p:nvCxnSpPr>
          <p:spPr>
            <a:xfrm>
              <a:off x="716375" y="4875950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" name="Google Shape;151;p11"/>
            <p:cNvCxnSpPr/>
            <p:nvPr/>
          </p:nvCxnSpPr>
          <p:spPr>
            <a:xfrm>
              <a:off x="716382" y="3824075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cxnSp>
      </p:grpSp>
      <p:sp>
        <p:nvSpPr>
          <p:cNvPr id="152" name="Google Shape;152;p11"/>
          <p:cNvSpPr/>
          <p:nvPr/>
        </p:nvSpPr>
        <p:spPr>
          <a:xfrm>
            <a:off x="7787773" y="4341875"/>
            <a:ext cx="409500" cy="4095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13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3"/>
          <p:cNvSpPr txBox="1"/>
          <p:nvPr>
            <p:ph idx="1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3"/>
          <p:cNvSpPr txBox="1"/>
          <p:nvPr>
            <p:ph idx="2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3"/>
          <p:cNvSpPr txBox="1"/>
          <p:nvPr>
            <p:ph hasCustomPrompt="1" type="title"/>
          </p:nvPr>
        </p:nvSpPr>
        <p:spPr>
          <a:xfrm>
            <a:off x="811400" y="1810354"/>
            <a:ext cx="7875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9" name="Google Shape;159;p13"/>
          <p:cNvSpPr txBox="1"/>
          <p:nvPr>
            <p:ph idx="3" type="subTitle"/>
          </p:nvPr>
        </p:nvSpPr>
        <p:spPr>
          <a:xfrm>
            <a:off x="1759838" y="1969157"/>
            <a:ext cx="247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3"/>
          <p:cNvSpPr txBox="1"/>
          <p:nvPr>
            <p:ph idx="4" type="subTitle"/>
          </p:nvPr>
        </p:nvSpPr>
        <p:spPr>
          <a:xfrm>
            <a:off x="1754637" y="1553204"/>
            <a:ext cx="24795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" name="Google Shape;161;p13"/>
          <p:cNvSpPr txBox="1"/>
          <p:nvPr>
            <p:ph hasCustomPrompt="1" idx="5" type="title"/>
          </p:nvPr>
        </p:nvSpPr>
        <p:spPr>
          <a:xfrm>
            <a:off x="4937063" y="1786204"/>
            <a:ext cx="7875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/>
          <p:nvPr>
            <p:ph idx="6" type="subTitle"/>
          </p:nvPr>
        </p:nvSpPr>
        <p:spPr>
          <a:xfrm>
            <a:off x="5885488" y="1961645"/>
            <a:ext cx="247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13"/>
          <p:cNvSpPr txBox="1"/>
          <p:nvPr>
            <p:ph idx="7" type="subTitle"/>
          </p:nvPr>
        </p:nvSpPr>
        <p:spPr>
          <a:xfrm>
            <a:off x="5880287" y="1545691"/>
            <a:ext cx="24795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4" name="Google Shape;164;p13"/>
          <p:cNvSpPr txBox="1"/>
          <p:nvPr>
            <p:ph hasCustomPrompt="1" idx="8" type="title"/>
          </p:nvPr>
        </p:nvSpPr>
        <p:spPr>
          <a:xfrm>
            <a:off x="811413" y="3080076"/>
            <a:ext cx="7875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5" name="Google Shape;165;p13"/>
          <p:cNvSpPr txBox="1"/>
          <p:nvPr>
            <p:ph idx="9" type="subTitle"/>
          </p:nvPr>
        </p:nvSpPr>
        <p:spPr>
          <a:xfrm>
            <a:off x="1759838" y="3270795"/>
            <a:ext cx="247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3"/>
          <p:cNvSpPr txBox="1"/>
          <p:nvPr>
            <p:ph idx="13" type="subTitle"/>
          </p:nvPr>
        </p:nvSpPr>
        <p:spPr>
          <a:xfrm>
            <a:off x="1754637" y="2854841"/>
            <a:ext cx="24795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p13"/>
          <p:cNvSpPr txBox="1"/>
          <p:nvPr>
            <p:ph hasCustomPrompt="1" idx="14" type="title"/>
          </p:nvPr>
        </p:nvSpPr>
        <p:spPr>
          <a:xfrm>
            <a:off x="4937063" y="3080076"/>
            <a:ext cx="7875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/>
          <p:nvPr>
            <p:ph idx="15" type="subTitle"/>
          </p:nvPr>
        </p:nvSpPr>
        <p:spPr>
          <a:xfrm>
            <a:off x="5885488" y="3255082"/>
            <a:ext cx="2479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13"/>
          <p:cNvSpPr txBox="1"/>
          <p:nvPr>
            <p:ph idx="16" type="subTitle"/>
          </p:nvPr>
        </p:nvSpPr>
        <p:spPr>
          <a:xfrm>
            <a:off x="5880287" y="2839129"/>
            <a:ext cx="24795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0" name="Google Shape;170;p13"/>
          <p:cNvSpPr txBox="1"/>
          <p:nvPr>
            <p:ph idx="17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71" name="Google Shape;171;p13"/>
          <p:cNvSpPr txBox="1"/>
          <p:nvPr>
            <p:ph hasCustomPrompt="1" idx="18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grpSp>
        <p:nvGrpSpPr>
          <p:cNvPr id="172" name="Google Shape;172;p13"/>
          <p:cNvGrpSpPr/>
          <p:nvPr/>
        </p:nvGrpSpPr>
        <p:grpSpPr>
          <a:xfrm>
            <a:off x="716374" y="4460600"/>
            <a:ext cx="7704000" cy="415500"/>
            <a:chOff x="716374" y="4460600"/>
            <a:chExt cx="7704000" cy="415500"/>
          </a:xfrm>
        </p:grpSpPr>
        <p:cxnSp>
          <p:nvCxnSpPr>
            <p:cNvPr id="173" name="Google Shape;173;p13"/>
            <p:cNvCxnSpPr/>
            <p:nvPr/>
          </p:nvCxnSpPr>
          <p:spPr>
            <a:xfrm>
              <a:off x="716374" y="4876100"/>
              <a:ext cx="7704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4" name="Google Shape;174;p13"/>
            <p:cNvCxnSpPr/>
            <p:nvPr/>
          </p:nvCxnSpPr>
          <p:spPr>
            <a:xfrm>
              <a:off x="716374" y="4460600"/>
              <a:ext cx="7704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5" name="Google Shape;175;p13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4"/>
          <p:cNvPicPr preferRelativeResize="0"/>
          <p:nvPr/>
        </p:nvPicPr>
        <p:blipFill rotWithShape="1">
          <a:blip r:embed="rId3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4"/>
          <p:cNvSpPr txBox="1"/>
          <p:nvPr>
            <p:ph type="title"/>
          </p:nvPr>
        </p:nvSpPr>
        <p:spPr>
          <a:xfrm>
            <a:off x="724525" y="2272425"/>
            <a:ext cx="53391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0" name="Google Shape;180;p14"/>
          <p:cNvSpPr txBox="1"/>
          <p:nvPr>
            <p:ph idx="1" type="subTitle"/>
          </p:nvPr>
        </p:nvSpPr>
        <p:spPr>
          <a:xfrm>
            <a:off x="724525" y="510375"/>
            <a:ext cx="5339100" cy="17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1" name="Google Shape;181;p14"/>
          <p:cNvSpPr txBox="1"/>
          <p:nvPr>
            <p:ph hasCustomPrompt="1" idx="2"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82" name="Google Shape;182;p14"/>
          <p:cNvSpPr txBox="1"/>
          <p:nvPr>
            <p:ph idx="3" type="subTitle"/>
          </p:nvPr>
        </p:nvSpPr>
        <p:spPr>
          <a:xfrm>
            <a:off x="3881225" y="4353025"/>
            <a:ext cx="21825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14"/>
          <p:cNvSpPr txBox="1"/>
          <p:nvPr>
            <p:ph idx="4" type="subTitle"/>
          </p:nvPr>
        </p:nvSpPr>
        <p:spPr>
          <a:xfrm>
            <a:off x="715100" y="3872525"/>
            <a:ext cx="20745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14"/>
          <p:cNvSpPr txBox="1"/>
          <p:nvPr>
            <p:ph idx="5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5" name="Google Shape;185;p14"/>
          <p:cNvSpPr txBox="1"/>
          <p:nvPr>
            <p:ph idx="6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4"/>
          <p:cNvSpPr txBox="1"/>
          <p:nvPr>
            <p:ph idx="7" type="subTitle"/>
          </p:nvPr>
        </p:nvSpPr>
        <p:spPr>
          <a:xfrm>
            <a:off x="6356975" y="4353025"/>
            <a:ext cx="9297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14"/>
          <p:cNvSpPr txBox="1"/>
          <p:nvPr>
            <p:ph hasCustomPrompt="1" idx="8" type="title"/>
          </p:nvPr>
        </p:nvSpPr>
        <p:spPr>
          <a:xfrm>
            <a:off x="6356975" y="38725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grpSp>
        <p:nvGrpSpPr>
          <p:cNvPr id="188" name="Google Shape;188;p14"/>
          <p:cNvGrpSpPr/>
          <p:nvPr/>
        </p:nvGrpSpPr>
        <p:grpSpPr>
          <a:xfrm>
            <a:off x="716375" y="3824075"/>
            <a:ext cx="6576306" cy="1051875"/>
            <a:chOff x="716375" y="3824075"/>
            <a:chExt cx="6576306" cy="1051875"/>
          </a:xfrm>
        </p:grpSpPr>
        <p:cxnSp>
          <p:nvCxnSpPr>
            <p:cNvPr id="189" name="Google Shape;189;p14"/>
            <p:cNvCxnSpPr/>
            <p:nvPr/>
          </p:nvCxnSpPr>
          <p:spPr>
            <a:xfrm>
              <a:off x="716382" y="4239574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0" name="Google Shape;190;p14"/>
            <p:cNvCxnSpPr/>
            <p:nvPr/>
          </p:nvCxnSpPr>
          <p:spPr>
            <a:xfrm>
              <a:off x="716375" y="4875950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1" name="Google Shape;191;p14"/>
            <p:cNvCxnSpPr/>
            <p:nvPr/>
          </p:nvCxnSpPr>
          <p:spPr>
            <a:xfrm>
              <a:off x="716382" y="3824075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192" name="Google Shape;192;p14"/>
          <p:cNvGrpSpPr/>
          <p:nvPr/>
        </p:nvGrpSpPr>
        <p:grpSpPr>
          <a:xfrm>
            <a:off x="7565548" y="3812300"/>
            <a:ext cx="853957" cy="1063800"/>
            <a:chOff x="288943" y="851350"/>
            <a:chExt cx="853957" cy="1063800"/>
          </a:xfrm>
        </p:grpSpPr>
        <p:sp>
          <p:nvSpPr>
            <p:cNvPr id="193" name="Google Shape;193;p14"/>
            <p:cNvSpPr/>
            <p:nvPr/>
          </p:nvSpPr>
          <p:spPr>
            <a:xfrm>
              <a:off x="288943" y="851350"/>
              <a:ext cx="852300" cy="10638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" name="Google Shape;194;p14"/>
            <p:cNvCxnSpPr/>
            <p:nvPr/>
          </p:nvCxnSpPr>
          <p:spPr>
            <a:xfrm>
              <a:off x="290600" y="1274050"/>
              <a:ext cx="852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med" w="med" type="none"/>
              <a:tailEnd len="med" w="med" type="none"/>
            </a:ln>
          </p:spPr>
        </p:cxnSp>
      </p:grpSp>
      <p:sp>
        <p:nvSpPr>
          <p:cNvPr id="195" name="Google Shape;195;p14"/>
          <p:cNvSpPr/>
          <p:nvPr/>
        </p:nvSpPr>
        <p:spPr>
          <a:xfrm>
            <a:off x="7787773" y="4341875"/>
            <a:ext cx="409500" cy="4095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15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5"/>
          <p:cNvSpPr txBox="1"/>
          <p:nvPr>
            <p:ph idx="1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15"/>
          <p:cNvSpPr txBox="1"/>
          <p:nvPr>
            <p:ph idx="2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5"/>
          <p:cNvSpPr txBox="1"/>
          <p:nvPr>
            <p:ph hasCustomPrompt="1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201" name="Google Shape;201;p15"/>
          <p:cNvSpPr txBox="1"/>
          <p:nvPr>
            <p:ph idx="3" type="subTitle"/>
          </p:nvPr>
        </p:nvSpPr>
        <p:spPr>
          <a:xfrm>
            <a:off x="715125" y="2372602"/>
            <a:ext cx="3142200" cy="10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15"/>
          <p:cNvSpPr txBox="1"/>
          <p:nvPr>
            <p:ph idx="4" type="title"/>
          </p:nvPr>
        </p:nvSpPr>
        <p:spPr>
          <a:xfrm>
            <a:off x="715100" y="1045125"/>
            <a:ext cx="3142200" cy="11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cxnSp>
        <p:nvCxnSpPr>
          <p:cNvPr id="203" name="Google Shape;203;p15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15"/>
          <p:cNvCxnSpPr/>
          <p:nvPr/>
        </p:nvCxnSpPr>
        <p:spPr>
          <a:xfrm>
            <a:off x="716374" y="44606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15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16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6"/>
          <p:cNvSpPr txBox="1"/>
          <p:nvPr>
            <p:ph idx="1" type="body"/>
          </p:nvPr>
        </p:nvSpPr>
        <p:spPr>
          <a:xfrm>
            <a:off x="759600" y="1224100"/>
            <a:ext cx="3772800" cy="30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9" name="Google Shape;209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10" name="Google Shape;210;p16"/>
          <p:cNvSpPr txBox="1"/>
          <p:nvPr>
            <p:ph idx="2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16"/>
          <p:cNvSpPr txBox="1"/>
          <p:nvPr>
            <p:ph idx="3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16"/>
          <p:cNvSpPr txBox="1"/>
          <p:nvPr>
            <p:ph hasCustomPrompt="1" idx="4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213" name="Google Shape;213;p16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6"/>
          <p:cNvSpPr txBox="1"/>
          <p:nvPr>
            <p:ph idx="5" type="body"/>
          </p:nvPr>
        </p:nvSpPr>
        <p:spPr>
          <a:xfrm>
            <a:off x="4611600" y="1224100"/>
            <a:ext cx="3772800" cy="30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15" name="Google Shape;215;p16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16"/>
          <p:cNvCxnSpPr/>
          <p:nvPr/>
        </p:nvCxnSpPr>
        <p:spPr>
          <a:xfrm>
            <a:off x="716374" y="44606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17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0" name="Google Shape;220;p17"/>
          <p:cNvSpPr txBox="1"/>
          <p:nvPr>
            <p:ph idx="1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7"/>
          <p:cNvSpPr txBox="1"/>
          <p:nvPr>
            <p:ph idx="2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17"/>
          <p:cNvSpPr txBox="1"/>
          <p:nvPr>
            <p:ph hasCustomPrompt="1" idx="3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223" name="Google Shape;223;p17"/>
          <p:cNvSpPr txBox="1"/>
          <p:nvPr>
            <p:ph idx="4" type="subTitle"/>
          </p:nvPr>
        </p:nvSpPr>
        <p:spPr>
          <a:xfrm>
            <a:off x="917331" y="3121703"/>
            <a:ext cx="2419200" cy="781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17"/>
          <p:cNvSpPr txBox="1"/>
          <p:nvPr>
            <p:ph idx="5" type="subTitle"/>
          </p:nvPr>
        </p:nvSpPr>
        <p:spPr>
          <a:xfrm>
            <a:off x="912250" y="2582425"/>
            <a:ext cx="24192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5" name="Google Shape;225;p17"/>
          <p:cNvSpPr txBox="1"/>
          <p:nvPr>
            <p:ph idx="6" type="subTitle"/>
          </p:nvPr>
        </p:nvSpPr>
        <p:spPr>
          <a:xfrm>
            <a:off x="3362396" y="3121703"/>
            <a:ext cx="2424300" cy="781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17"/>
          <p:cNvSpPr txBox="1"/>
          <p:nvPr>
            <p:ph idx="7" type="subTitle"/>
          </p:nvPr>
        </p:nvSpPr>
        <p:spPr>
          <a:xfrm>
            <a:off x="3357304" y="2582425"/>
            <a:ext cx="24243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7" name="Google Shape;227;p17"/>
          <p:cNvSpPr txBox="1"/>
          <p:nvPr>
            <p:ph idx="8" type="subTitle"/>
          </p:nvPr>
        </p:nvSpPr>
        <p:spPr>
          <a:xfrm>
            <a:off x="5795115" y="3121709"/>
            <a:ext cx="2429400" cy="781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17"/>
          <p:cNvSpPr txBox="1"/>
          <p:nvPr>
            <p:ph idx="9" type="subTitle"/>
          </p:nvPr>
        </p:nvSpPr>
        <p:spPr>
          <a:xfrm>
            <a:off x="5790013" y="2582425"/>
            <a:ext cx="24294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29" name="Google Shape;229;p17"/>
          <p:cNvGrpSpPr/>
          <p:nvPr/>
        </p:nvGrpSpPr>
        <p:grpSpPr>
          <a:xfrm>
            <a:off x="716374" y="4460600"/>
            <a:ext cx="7704000" cy="415500"/>
            <a:chOff x="716374" y="4460600"/>
            <a:chExt cx="7704000" cy="415500"/>
          </a:xfrm>
        </p:grpSpPr>
        <p:cxnSp>
          <p:nvCxnSpPr>
            <p:cNvPr id="230" name="Google Shape;230;p17"/>
            <p:cNvCxnSpPr/>
            <p:nvPr/>
          </p:nvCxnSpPr>
          <p:spPr>
            <a:xfrm>
              <a:off x="716374" y="4876100"/>
              <a:ext cx="7704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" name="Google Shape;231;p17"/>
            <p:cNvCxnSpPr/>
            <p:nvPr/>
          </p:nvCxnSpPr>
          <p:spPr>
            <a:xfrm>
              <a:off x="716374" y="4460600"/>
              <a:ext cx="7704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32" name="Google Shape;232;p17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8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36" name="Google Shape;236;p18"/>
          <p:cNvSpPr txBox="1"/>
          <p:nvPr>
            <p:ph idx="1" type="subTitle"/>
          </p:nvPr>
        </p:nvSpPr>
        <p:spPr>
          <a:xfrm>
            <a:off x="1148837" y="2136506"/>
            <a:ext cx="1968000" cy="478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18"/>
          <p:cNvSpPr txBox="1"/>
          <p:nvPr>
            <p:ph idx="2" type="subTitle"/>
          </p:nvPr>
        </p:nvSpPr>
        <p:spPr>
          <a:xfrm>
            <a:off x="1148837" y="1692297"/>
            <a:ext cx="19680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8" name="Google Shape;238;p18"/>
          <p:cNvSpPr txBox="1"/>
          <p:nvPr>
            <p:ph idx="3" type="subTitle"/>
          </p:nvPr>
        </p:nvSpPr>
        <p:spPr>
          <a:xfrm>
            <a:off x="3596349" y="2136506"/>
            <a:ext cx="1963800" cy="478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18"/>
          <p:cNvSpPr txBox="1"/>
          <p:nvPr>
            <p:ph idx="4" type="subTitle"/>
          </p:nvPr>
        </p:nvSpPr>
        <p:spPr>
          <a:xfrm>
            <a:off x="3596349" y="1692297"/>
            <a:ext cx="19638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0" name="Google Shape;240;p18"/>
          <p:cNvSpPr txBox="1"/>
          <p:nvPr>
            <p:ph idx="5" type="subTitle"/>
          </p:nvPr>
        </p:nvSpPr>
        <p:spPr>
          <a:xfrm>
            <a:off x="6039685" y="2136506"/>
            <a:ext cx="1959600" cy="478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18"/>
          <p:cNvSpPr txBox="1"/>
          <p:nvPr>
            <p:ph idx="6" type="subTitle"/>
          </p:nvPr>
        </p:nvSpPr>
        <p:spPr>
          <a:xfrm>
            <a:off x="6039685" y="1692297"/>
            <a:ext cx="19596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2" name="Google Shape;242;p18"/>
          <p:cNvSpPr txBox="1"/>
          <p:nvPr>
            <p:ph idx="7" type="subTitle"/>
          </p:nvPr>
        </p:nvSpPr>
        <p:spPr>
          <a:xfrm>
            <a:off x="1148837" y="3767163"/>
            <a:ext cx="1968000" cy="478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18"/>
          <p:cNvSpPr txBox="1"/>
          <p:nvPr>
            <p:ph idx="8" type="subTitle"/>
          </p:nvPr>
        </p:nvSpPr>
        <p:spPr>
          <a:xfrm>
            <a:off x="1148837" y="3322954"/>
            <a:ext cx="19680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4" name="Google Shape;244;p18"/>
          <p:cNvSpPr txBox="1"/>
          <p:nvPr>
            <p:ph idx="9" type="subTitle"/>
          </p:nvPr>
        </p:nvSpPr>
        <p:spPr>
          <a:xfrm>
            <a:off x="3596349" y="3767163"/>
            <a:ext cx="1963800" cy="478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18"/>
          <p:cNvSpPr txBox="1"/>
          <p:nvPr>
            <p:ph idx="13" type="subTitle"/>
          </p:nvPr>
        </p:nvSpPr>
        <p:spPr>
          <a:xfrm>
            <a:off x="3596349" y="3322954"/>
            <a:ext cx="19638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6" name="Google Shape;246;p18"/>
          <p:cNvSpPr txBox="1"/>
          <p:nvPr>
            <p:ph idx="14" type="subTitle"/>
          </p:nvPr>
        </p:nvSpPr>
        <p:spPr>
          <a:xfrm>
            <a:off x="6039685" y="3767163"/>
            <a:ext cx="1959600" cy="478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18"/>
          <p:cNvSpPr txBox="1"/>
          <p:nvPr>
            <p:ph idx="15" type="subTitle"/>
          </p:nvPr>
        </p:nvSpPr>
        <p:spPr>
          <a:xfrm>
            <a:off x="6039685" y="3322954"/>
            <a:ext cx="19596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8" name="Google Shape;248;p18"/>
          <p:cNvSpPr txBox="1"/>
          <p:nvPr>
            <p:ph idx="16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18"/>
          <p:cNvSpPr txBox="1"/>
          <p:nvPr>
            <p:ph idx="17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18"/>
          <p:cNvSpPr txBox="1"/>
          <p:nvPr>
            <p:ph hasCustomPrompt="1" idx="18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cxnSp>
        <p:nvCxnSpPr>
          <p:cNvPr id="251" name="Google Shape;251;p18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2" name="Google Shape;252;p18"/>
          <p:cNvCxnSpPr/>
          <p:nvPr/>
        </p:nvCxnSpPr>
        <p:spPr>
          <a:xfrm>
            <a:off x="716374" y="44606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18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19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19"/>
          <p:cNvSpPr txBox="1"/>
          <p:nvPr>
            <p:ph idx="1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19"/>
          <p:cNvSpPr txBox="1"/>
          <p:nvPr>
            <p:ph idx="2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19"/>
          <p:cNvSpPr txBox="1"/>
          <p:nvPr>
            <p:ph hasCustomPrompt="1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259" name="Google Shape;259;p19"/>
          <p:cNvSpPr txBox="1"/>
          <p:nvPr>
            <p:ph idx="3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cxnSp>
        <p:nvCxnSpPr>
          <p:cNvPr id="260" name="Google Shape;260;p19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19"/>
          <p:cNvCxnSpPr/>
          <p:nvPr/>
        </p:nvCxnSpPr>
        <p:spPr>
          <a:xfrm>
            <a:off x="716374" y="44606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2" name="Google Shape;262;p19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0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0"/>
          <p:cNvSpPr txBox="1"/>
          <p:nvPr>
            <p:ph idx="1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0"/>
          <p:cNvSpPr txBox="1"/>
          <p:nvPr>
            <p:ph idx="2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20"/>
          <p:cNvSpPr txBox="1"/>
          <p:nvPr>
            <p:ph hasCustomPrompt="1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268" name="Google Shape;268;p20"/>
          <p:cNvSpPr txBox="1"/>
          <p:nvPr>
            <p:ph idx="3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69" name="Google Shape;269;p20"/>
          <p:cNvSpPr txBox="1"/>
          <p:nvPr>
            <p:ph idx="4" type="subTitle"/>
          </p:nvPr>
        </p:nvSpPr>
        <p:spPr>
          <a:xfrm>
            <a:off x="996950" y="3374147"/>
            <a:ext cx="2167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20"/>
          <p:cNvSpPr txBox="1"/>
          <p:nvPr>
            <p:ph idx="5" type="subTitle"/>
          </p:nvPr>
        </p:nvSpPr>
        <p:spPr>
          <a:xfrm>
            <a:off x="996950" y="2863642"/>
            <a:ext cx="21678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1" name="Google Shape;271;p20"/>
          <p:cNvSpPr txBox="1"/>
          <p:nvPr>
            <p:ph hasCustomPrompt="1" idx="6" type="title"/>
          </p:nvPr>
        </p:nvSpPr>
        <p:spPr>
          <a:xfrm>
            <a:off x="1525563" y="1647288"/>
            <a:ext cx="1110600" cy="11106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2" name="Google Shape;272;p20"/>
          <p:cNvSpPr txBox="1"/>
          <p:nvPr>
            <p:ph idx="7" type="subTitle"/>
          </p:nvPr>
        </p:nvSpPr>
        <p:spPr>
          <a:xfrm>
            <a:off x="3488100" y="3374147"/>
            <a:ext cx="2167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20"/>
          <p:cNvSpPr txBox="1"/>
          <p:nvPr>
            <p:ph idx="8" type="subTitle"/>
          </p:nvPr>
        </p:nvSpPr>
        <p:spPr>
          <a:xfrm>
            <a:off x="3488100" y="2863642"/>
            <a:ext cx="21678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4" name="Google Shape;274;p20"/>
          <p:cNvSpPr txBox="1"/>
          <p:nvPr>
            <p:ph hasCustomPrompt="1" idx="9" type="title"/>
          </p:nvPr>
        </p:nvSpPr>
        <p:spPr>
          <a:xfrm>
            <a:off x="4016700" y="1647276"/>
            <a:ext cx="1110600" cy="11106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5" name="Google Shape;275;p20"/>
          <p:cNvSpPr txBox="1"/>
          <p:nvPr>
            <p:ph idx="13" type="subTitle"/>
          </p:nvPr>
        </p:nvSpPr>
        <p:spPr>
          <a:xfrm>
            <a:off x="5979250" y="3374147"/>
            <a:ext cx="21678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20"/>
          <p:cNvSpPr txBox="1"/>
          <p:nvPr>
            <p:ph idx="14" type="subTitle"/>
          </p:nvPr>
        </p:nvSpPr>
        <p:spPr>
          <a:xfrm>
            <a:off x="5979250" y="2863642"/>
            <a:ext cx="2167800" cy="4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500"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7" name="Google Shape;277;p20"/>
          <p:cNvSpPr txBox="1"/>
          <p:nvPr>
            <p:ph hasCustomPrompt="1" idx="15" type="title"/>
          </p:nvPr>
        </p:nvSpPr>
        <p:spPr>
          <a:xfrm>
            <a:off x="6507850" y="1647276"/>
            <a:ext cx="1110600" cy="11106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cxnSp>
        <p:nvCxnSpPr>
          <p:cNvPr id="278" name="Google Shape;278;p20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20"/>
          <p:cNvCxnSpPr/>
          <p:nvPr/>
        </p:nvCxnSpPr>
        <p:spPr>
          <a:xfrm>
            <a:off x="716374" y="44606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0" name="Google Shape;280;p20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2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"/>
          <p:cNvPicPr preferRelativeResize="0"/>
          <p:nvPr/>
        </p:nvPicPr>
        <p:blipFill rotWithShape="1">
          <a:blip r:embed="rId3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3"/>
          <p:cNvSpPr txBox="1"/>
          <p:nvPr>
            <p:ph type="title"/>
          </p:nvPr>
        </p:nvSpPr>
        <p:spPr>
          <a:xfrm>
            <a:off x="2863327" y="1808815"/>
            <a:ext cx="3417300" cy="7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2" name="Google Shape;32;p3"/>
          <p:cNvSpPr txBox="1"/>
          <p:nvPr>
            <p:ph hasCustomPrompt="1" idx="2" type="title"/>
          </p:nvPr>
        </p:nvSpPr>
        <p:spPr>
          <a:xfrm>
            <a:off x="3964650" y="769775"/>
            <a:ext cx="1214700" cy="948000"/>
          </a:xfrm>
          <a:prstGeom prst="rect">
            <a:avLst/>
          </a:prstGeom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/>
          <p:nvPr>
            <p:ph idx="1" type="subTitle"/>
          </p:nvPr>
        </p:nvSpPr>
        <p:spPr>
          <a:xfrm>
            <a:off x="2976875" y="2638765"/>
            <a:ext cx="3190200" cy="6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3"/>
          <p:cNvSpPr txBox="1"/>
          <p:nvPr>
            <p:ph hasCustomPrompt="1" idx="3"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 txBox="1"/>
          <p:nvPr>
            <p:ph hasCustomPrompt="1" idx="4" type="title"/>
          </p:nvPr>
        </p:nvSpPr>
        <p:spPr>
          <a:xfrm>
            <a:off x="6356975" y="38725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/>
          <p:nvPr>
            <p:ph idx="5" type="subTitle"/>
          </p:nvPr>
        </p:nvSpPr>
        <p:spPr>
          <a:xfrm>
            <a:off x="3881225" y="4353025"/>
            <a:ext cx="21825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"/>
          <p:cNvSpPr txBox="1"/>
          <p:nvPr>
            <p:ph idx="6" type="subTitle"/>
          </p:nvPr>
        </p:nvSpPr>
        <p:spPr>
          <a:xfrm>
            <a:off x="715100" y="3872525"/>
            <a:ext cx="20454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7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" name="Google Shape;39;p3"/>
          <p:cNvSpPr txBox="1"/>
          <p:nvPr>
            <p:ph idx="8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9" type="subTitle"/>
          </p:nvPr>
        </p:nvSpPr>
        <p:spPr>
          <a:xfrm>
            <a:off x="6356975" y="4353025"/>
            <a:ext cx="9297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1" name="Google Shape;41;p3"/>
          <p:cNvGrpSpPr/>
          <p:nvPr/>
        </p:nvGrpSpPr>
        <p:grpSpPr>
          <a:xfrm>
            <a:off x="716375" y="3824075"/>
            <a:ext cx="6576306" cy="1051875"/>
            <a:chOff x="716375" y="3824075"/>
            <a:chExt cx="6576306" cy="1051875"/>
          </a:xfrm>
        </p:grpSpPr>
        <p:cxnSp>
          <p:nvCxnSpPr>
            <p:cNvPr id="42" name="Google Shape;42;p3"/>
            <p:cNvCxnSpPr/>
            <p:nvPr/>
          </p:nvCxnSpPr>
          <p:spPr>
            <a:xfrm>
              <a:off x="716382" y="4239574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" name="Google Shape;43;p3"/>
            <p:cNvCxnSpPr/>
            <p:nvPr/>
          </p:nvCxnSpPr>
          <p:spPr>
            <a:xfrm>
              <a:off x="716375" y="4875950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" name="Google Shape;44;p3"/>
            <p:cNvCxnSpPr/>
            <p:nvPr/>
          </p:nvCxnSpPr>
          <p:spPr>
            <a:xfrm>
              <a:off x="716382" y="3824075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45" name="Google Shape;45;p3"/>
          <p:cNvGrpSpPr/>
          <p:nvPr/>
        </p:nvGrpSpPr>
        <p:grpSpPr>
          <a:xfrm>
            <a:off x="7565548" y="3812300"/>
            <a:ext cx="853957" cy="1063800"/>
            <a:chOff x="288943" y="851350"/>
            <a:chExt cx="853957" cy="1063800"/>
          </a:xfrm>
        </p:grpSpPr>
        <p:sp>
          <p:nvSpPr>
            <p:cNvPr id="46" name="Google Shape;46;p3"/>
            <p:cNvSpPr/>
            <p:nvPr/>
          </p:nvSpPr>
          <p:spPr>
            <a:xfrm>
              <a:off x="288943" y="851350"/>
              <a:ext cx="852300" cy="10638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" name="Google Shape;47;p3"/>
            <p:cNvCxnSpPr/>
            <p:nvPr/>
          </p:nvCxnSpPr>
          <p:spPr>
            <a:xfrm>
              <a:off x="290600" y="1274050"/>
              <a:ext cx="852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med" w="med" type="none"/>
              <a:tailEnd len="med" w="med" type="none"/>
            </a:ln>
          </p:spPr>
        </p:cxnSp>
      </p:grpSp>
      <p:sp>
        <p:nvSpPr>
          <p:cNvPr id="48" name="Google Shape;48;p3"/>
          <p:cNvSpPr/>
          <p:nvPr/>
        </p:nvSpPr>
        <p:spPr>
          <a:xfrm>
            <a:off x="7787773" y="4341875"/>
            <a:ext cx="409500" cy="4095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1"/>
          <p:cNvPicPr preferRelativeResize="0"/>
          <p:nvPr/>
        </p:nvPicPr>
        <p:blipFill rotWithShape="1">
          <a:blip r:embed="rId3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1"/>
          <p:cNvSpPr txBox="1"/>
          <p:nvPr>
            <p:ph hasCustomPrompt="1"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285" name="Google Shape;285;p21"/>
          <p:cNvSpPr txBox="1"/>
          <p:nvPr>
            <p:ph hasCustomPrompt="1" idx="2" type="title"/>
          </p:nvPr>
        </p:nvSpPr>
        <p:spPr>
          <a:xfrm>
            <a:off x="6356975" y="38725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286" name="Google Shape;286;p21"/>
          <p:cNvSpPr txBox="1"/>
          <p:nvPr>
            <p:ph idx="1" type="subTitle"/>
          </p:nvPr>
        </p:nvSpPr>
        <p:spPr>
          <a:xfrm>
            <a:off x="3881225" y="4353025"/>
            <a:ext cx="21825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1"/>
          <p:cNvSpPr txBox="1"/>
          <p:nvPr>
            <p:ph idx="3" type="subTitle"/>
          </p:nvPr>
        </p:nvSpPr>
        <p:spPr>
          <a:xfrm>
            <a:off x="715100" y="3872525"/>
            <a:ext cx="21231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1"/>
          <p:cNvSpPr txBox="1"/>
          <p:nvPr>
            <p:ph idx="4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9" name="Google Shape;289;p21"/>
          <p:cNvSpPr txBox="1"/>
          <p:nvPr>
            <p:ph idx="5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1"/>
          <p:cNvSpPr txBox="1"/>
          <p:nvPr>
            <p:ph idx="6" type="subTitle"/>
          </p:nvPr>
        </p:nvSpPr>
        <p:spPr>
          <a:xfrm>
            <a:off x="6356975" y="4353025"/>
            <a:ext cx="9297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1"/>
          <p:cNvSpPr txBox="1"/>
          <p:nvPr>
            <p:ph idx="7" type="ctrTitle"/>
          </p:nvPr>
        </p:nvSpPr>
        <p:spPr>
          <a:xfrm>
            <a:off x="1732350" y="382600"/>
            <a:ext cx="5679300" cy="9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92" name="Google Shape;292;p21"/>
          <p:cNvSpPr txBox="1"/>
          <p:nvPr>
            <p:ph idx="8" type="subTitle"/>
          </p:nvPr>
        </p:nvSpPr>
        <p:spPr>
          <a:xfrm>
            <a:off x="1732350" y="1392050"/>
            <a:ext cx="56793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3" name="Google Shape;293;p21"/>
          <p:cNvSpPr txBox="1"/>
          <p:nvPr/>
        </p:nvSpPr>
        <p:spPr>
          <a:xfrm>
            <a:off x="715100" y="2673600"/>
            <a:ext cx="4309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294" name="Google Shape;294;p21"/>
          <p:cNvGrpSpPr/>
          <p:nvPr/>
        </p:nvGrpSpPr>
        <p:grpSpPr>
          <a:xfrm>
            <a:off x="7565548" y="3812300"/>
            <a:ext cx="853957" cy="1063800"/>
            <a:chOff x="288943" y="851350"/>
            <a:chExt cx="853957" cy="1063800"/>
          </a:xfrm>
        </p:grpSpPr>
        <p:sp>
          <p:nvSpPr>
            <p:cNvPr id="295" name="Google Shape;295;p21"/>
            <p:cNvSpPr/>
            <p:nvPr/>
          </p:nvSpPr>
          <p:spPr>
            <a:xfrm>
              <a:off x="288943" y="851350"/>
              <a:ext cx="852300" cy="10638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96" name="Google Shape;296;p21"/>
            <p:cNvCxnSpPr/>
            <p:nvPr/>
          </p:nvCxnSpPr>
          <p:spPr>
            <a:xfrm>
              <a:off x="290600" y="1274050"/>
              <a:ext cx="852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med" w="med" type="none"/>
              <a:tailEnd len="med" w="med" type="none"/>
            </a:ln>
          </p:spPr>
        </p:cxnSp>
      </p:grpSp>
      <p:grpSp>
        <p:nvGrpSpPr>
          <p:cNvPr id="297" name="Google Shape;297;p21"/>
          <p:cNvGrpSpPr/>
          <p:nvPr/>
        </p:nvGrpSpPr>
        <p:grpSpPr>
          <a:xfrm>
            <a:off x="716375" y="3824075"/>
            <a:ext cx="6576306" cy="1051875"/>
            <a:chOff x="716375" y="3824075"/>
            <a:chExt cx="6576306" cy="1051875"/>
          </a:xfrm>
        </p:grpSpPr>
        <p:cxnSp>
          <p:nvCxnSpPr>
            <p:cNvPr id="298" name="Google Shape;298;p21"/>
            <p:cNvCxnSpPr/>
            <p:nvPr/>
          </p:nvCxnSpPr>
          <p:spPr>
            <a:xfrm>
              <a:off x="716382" y="4239574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9" name="Google Shape;299;p21"/>
            <p:cNvCxnSpPr/>
            <p:nvPr/>
          </p:nvCxnSpPr>
          <p:spPr>
            <a:xfrm>
              <a:off x="716375" y="4875950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0" name="Google Shape;300;p21"/>
            <p:cNvCxnSpPr/>
            <p:nvPr/>
          </p:nvCxnSpPr>
          <p:spPr>
            <a:xfrm>
              <a:off x="716382" y="3824075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cxnSp>
      </p:grpSp>
      <p:sp>
        <p:nvSpPr>
          <p:cNvPr id="301" name="Google Shape;301;p21"/>
          <p:cNvSpPr/>
          <p:nvPr/>
        </p:nvSpPr>
        <p:spPr>
          <a:xfrm>
            <a:off x="7787773" y="4341875"/>
            <a:ext cx="409500" cy="4095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22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2"/>
          <p:cNvSpPr txBox="1"/>
          <p:nvPr>
            <p:ph idx="1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22"/>
          <p:cNvSpPr txBox="1"/>
          <p:nvPr>
            <p:ph idx="2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22"/>
          <p:cNvSpPr txBox="1"/>
          <p:nvPr>
            <p:ph hasCustomPrompt="1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cxnSp>
        <p:nvCxnSpPr>
          <p:cNvPr id="307" name="Google Shape;307;p22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22"/>
          <p:cNvCxnSpPr/>
          <p:nvPr/>
        </p:nvCxnSpPr>
        <p:spPr>
          <a:xfrm>
            <a:off x="716374" y="44606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9" name="Google Shape;309;p22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23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3"/>
          <p:cNvSpPr txBox="1"/>
          <p:nvPr>
            <p:ph hasCustomPrompt="1"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313" name="Google Shape;313;p23"/>
          <p:cNvSpPr txBox="1"/>
          <p:nvPr>
            <p:ph idx="1" type="subTitle"/>
          </p:nvPr>
        </p:nvSpPr>
        <p:spPr>
          <a:xfrm>
            <a:off x="3881225" y="4353025"/>
            <a:ext cx="21825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23"/>
          <p:cNvSpPr txBox="1"/>
          <p:nvPr>
            <p:ph idx="2" type="subTitle"/>
          </p:nvPr>
        </p:nvSpPr>
        <p:spPr>
          <a:xfrm>
            <a:off x="715100" y="38725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23"/>
          <p:cNvSpPr txBox="1"/>
          <p:nvPr>
            <p:ph idx="3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6" name="Google Shape;316;p23"/>
          <p:cNvSpPr txBox="1"/>
          <p:nvPr>
            <p:ph idx="4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23"/>
          <p:cNvSpPr txBox="1"/>
          <p:nvPr>
            <p:ph idx="5" type="subTitle"/>
          </p:nvPr>
        </p:nvSpPr>
        <p:spPr>
          <a:xfrm>
            <a:off x="6356975" y="4353025"/>
            <a:ext cx="9297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3"/>
          <p:cNvSpPr txBox="1"/>
          <p:nvPr>
            <p:ph hasCustomPrompt="1" idx="6" type="title"/>
          </p:nvPr>
        </p:nvSpPr>
        <p:spPr>
          <a:xfrm>
            <a:off x="6356975" y="38725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grpSp>
        <p:nvGrpSpPr>
          <p:cNvPr id="319" name="Google Shape;319;p23"/>
          <p:cNvGrpSpPr/>
          <p:nvPr/>
        </p:nvGrpSpPr>
        <p:grpSpPr>
          <a:xfrm>
            <a:off x="7565548" y="3812300"/>
            <a:ext cx="853957" cy="1063800"/>
            <a:chOff x="288943" y="851350"/>
            <a:chExt cx="853957" cy="1063800"/>
          </a:xfrm>
        </p:grpSpPr>
        <p:sp>
          <p:nvSpPr>
            <p:cNvPr id="320" name="Google Shape;320;p23"/>
            <p:cNvSpPr/>
            <p:nvPr/>
          </p:nvSpPr>
          <p:spPr>
            <a:xfrm>
              <a:off x="288943" y="851350"/>
              <a:ext cx="852300" cy="10638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1" name="Google Shape;321;p23"/>
            <p:cNvCxnSpPr/>
            <p:nvPr/>
          </p:nvCxnSpPr>
          <p:spPr>
            <a:xfrm>
              <a:off x="290600" y="1274050"/>
              <a:ext cx="852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med" w="med" type="none"/>
              <a:tailEnd len="med" w="med" type="none"/>
            </a:ln>
          </p:spPr>
        </p:cxnSp>
      </p:grpSp>
      <p:grpSp>
        <p:nvGrpSpPr>
          <p:cNvPr id="322" name="Google Shape;322;p23"/>
          <p:cNvGrpSpPr/>
          <p:nvPr/>
        </p:nvGrpSpPr>
        <p:grpSpPr>
          <a:xfrm>
            <a:off x="716375" y="3824075"/>
            <a:ext cx="6576306" cy="1051875"/>
            <a:chOff x="716375" y="3824075"/>
            <a:chExt cx="6576306" cy="1051875"/>
          </a:xfrm>
        </p:grpSpPr>
        <p:cxnSp>
          <p:nvCxnSpPr>
            <p:cNvPr id="323" name="Google Shape;323;p23"/>
            <p:cNvCxnSpPr/>
            <p:nvPr/>
          </p:nvCxnSpPr>
          <p:spPr>
            <a:xfrm>
              <a:off x="716382" y="3824075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cxnSp>
        <p:cxnSp>
          <p:nvCxnSpPr>
            <p:cNvPr id="324" name="Google Shape;324;p23"/>
            <p:cNvCxnSpPr/>
            <p:nvPr/>
          </p:nvCxnSpPr>
          <p:spPr>
            <a:xfrm>
              <a:off x="716382" y="4239574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5" name="Google Shape;325;p23"/>
            <p:cNvCxnSpPr/>
            <p:nvPr/>
          </p:nvCxnSpPr>
          <p:spPr>
            <a:xfrm>
              <a:off x="716375" y="4875950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26" name="Google Shape;326;p23"/>
          <p:cNvSpPr/>
          <p:nvPr/>
        </p:nvSpPr>
        <p:spPr>
          <a:xfrm>
            <a:off x="7787773" y="4341875"/>
            <a:ext cx="409500" cy="4095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4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4"/>
          <p:cNvSpPr txBox="1"/>
          <p:nvPr>
            <p:ph idx="1" type="body"/>
          </p:nvPr>
        </p:nvSpPr>
        <p:spPr>
          <a:xfrm>
            <a:off x="720000" y="1260938"/>
            <a:ext cx="7704000" cy="30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53" name="Google Shape;53;p4"/>
          <p:cNvSpPr txBox="1"/>
          <p:nvPr>
            <p:ph idx="2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"/>
          <p:cNvSpPr txBox="1"/>
          <p:nvPr>
            <p:ph idx="3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hasCustomPrompt="1" idx="4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56" name="Google Shape;56;p4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" name="Google Shape;57;p4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4"/>
          <p:cNvCxnSpPr/>
          <p:nvPr/>
        </p:nvCxnSpPr>
        <p:spPr>
          <a:xfrm>
            <a:off x="716374" y="44606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5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1" type="subTitle"/>
          </p:nvPr>
        </p:nvSpPr>
        <p:spPr>
          <a:xfrm>
            <a:off x="4535088" y="1793000"/>
            <a:ext cx="3496500" cy="573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2" type="subTitle"/>
          </p:nvPr>
        </p:nvSpPr>
        <p:spPr>
          <a:xfrm>
            <a:off x="2298888" y="1793000"/>
            <a:ext cx="2236200" cy="46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" name="Google Shape;64;p5"/>
          <p:cNvSpPr txBox="1"/>
          <p:nvPr>
            <p:ph idx="3" type="subTitle"/>
          </p:nvPr>
        </p:nvSpPr>
        <p:spPr>
          <a:xfrm>
            <a:off x="4535088" y="3117725"/>
            <a:ext cx="34965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5"/>
          <p:cNvSpPr txBox="1"/>
          <p:nvPr>
            <p:ph idx="4" type="subTitle"/>
          </p:nvPr>
        </p:nvSpPr>
        <p:spPr>
          <a:xfrm>
            <a:off x="2298888" y="3117725"/>
            <a:ext cx="2236200" cy="46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500"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6" name="Google Shape;66;p5"/>
          <p:cNvSpPr txBox="1"/>
          <p:nvPr>
            <p:ph idx="5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"/>
          <p:cNvSpPr txBox="1"/>
          <p:nvPr>
            <p:ph idx="6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hasCustomPrompt="1" idx="7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cxnSp>
        <p:nvCxnSpPr>
          <p:cNvPr id="69" name="Google Shape;69;p5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5"/>
          <p:cNvCxnSpPr/>
          <p:nvPr/>
        </p:nvCxnSpPr>
        <p:spPr>
          <a:xfrm>
            <a:off x="716374" y="44606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5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6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cxnSp>
        <p:nvCxnSpPr>
          <p:cNvPr id="75" name="Google Shape;75;p6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7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7"/>
          <p:cNvSpPr txBox="1"/>
          <p:nvPr>
            <p:ph idx="1" type="body"/>
          </p:nvPr>
        </p:nvSpPr>
        <p:spPr>
          <a:xfrm>
            <a:off x="720000" y="1911050"/>
            <a:ext cx="3955200" cy="20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Font typeface="Anaheim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/>
        </p:txBody>
      </p:sp>
      <p:sp>
        <p:nvSpPr>
          <p:cNvPr id="79" name="Google Shape;79;p7"/>
          <p:cNvSpPr txBox="1"/>
          <p:nvPr>
            <p:ph type="title"/>
          </p:nvPr>
        </p:nvSpPr>
        <p:spPr>
          <a:xfrm>
            <a:off x="720000" y="445025"/>
            <a:ext cx="3641100" cy="11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0" name="Google Shape;80;p7"/>
          <p:cNvSpPr txBox="1"/>
          <p:nvPr>
            <p:ph idx="2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7"/>
          <p:cNvSpPr txBox="1"/>
          <p:nvPr>
            <p:ph idx="3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7"/>
          <p:cNvSpPr txBox="1"/>
          <p:nvPr>
            <p:ph hasCustomPrompt="1" idx="4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cxnSp>
        <p:nvCxnSpPr>
          <p:cNvPr id="83" name="Google Shape;83;p7"/>
          <p:cNvCxnSpPr/>
          <p:nvPr/>
        </p:nvCxnSpPr>
        <p:spPr>
          <a:xfrm>
            <a:off x="716374" y="48761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7"/>
          <p:cNvCxnSpPr/>
          <p:nvPr/>
        </p:nvCxnSpPr>
        <p:spPr>
          <a:xfrm>
            <a:off x="716374" y="4460600"/>
            <a:ext cx="7704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7"/>
          <p:cNvSpPr/>
          <p:nvPr/>
        </p:nvSpPr>
        <p:spPr>
          <a:xfrm>
            <a:off x="8124287" y="4513100"/>
            <a:ext cx="296100" cy="2961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8"/>
          <p:cNvPicPr preferRelativeResize="0"/>
          <p:nvPr/>
        </p:nvPicPr>
        <p:blipFill rotWithShape="1">
          <a:blip r:embed="rId3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8"/>
          <p:cNvSpPr txBox="1"/>
          <p:nvPr>
            <p:ph type="title"/>
          </p:nvPr>
        </p:nvSpPr>
        <p:spPr>
          <a:xfrm>
            <a:off x="715100" y="874075"/>
            <a:ext cx="7713900" cy="21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90" name="Google Shape;90;p8"/>
          <p:cNvSpPr txBox="1"/>
          <p:nvPr>
            <p:ph hasCustomPrompt="1" idx="2"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91" name="Google Shape;91;p8"/>
          <p:cNvSpPr txBox="1"/>
          <p:nvPr>
            <p:ph hasCustomPrompt="1" idx="3" type="title"/>
          </p:nvPr>
        </p:nvSpPr>
        <p:spPr>
          <a:xfrm>
            <a:off x="6356975" y="38725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92" name="Google Shape;92;p8"/>
          <p:cNvSpPr txBox="1"/>
          <p:nvPr>
            <p:ph idx="1" type="subTitle"/>
          </p:nvPr>
        </p:nvSpPr>
        <p:spPr>
          <a:xfrm>
            <a:off x="3881225" y="4353025"/>
            <a:ext cx="21825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8"/>
          <p:cNvSpPr txBox="1"/>
          <p:nvPr>
            <p:ph idx="4" type="subTitle"/>
          </p:nvPr>
        </p:nvSpPr>
        <p:spPr>
          <a:xfrm>
            <a:off x="715100" y="3872525"/>
            <a:ext cx="2094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8"/>
          <p:cNvSpPr txBox="1"/>
          <p:nvPr>
            <p:ph idx="5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8"/>
          <p:cNvSpPr txBox="1"/>
          <p:nvPr>
            <p:ph idx="6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8"/>
          <p:cNvSpPr txBox="1"/>
          <p:nvPr>
            <p:ph idx="7" type="subTitle"/>
          </p:nvPr>
        </p:nvSpPr>
        <p:spPr>
          <a:xfrm>
            <a:off x="6356975" y="4353025"/>
            <a:ext cx="9297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7" name="Google Shape;97;p8"/>
          <p:cNvGrpSpPr/>
          <p:nvPr/>
        </p:nvGrpSpPr>
        <p:grpSpPr>
          <a:xfrm>
            <a:off x="716375" y="3824075"/>
            <a:ext cx="6576306" cy="1051875"/>
            <a:chOff x="716375" y="3824075"/>
            <a:chExt cx="6576306" cy="1051875"/>
          </a:xfrm>
        </p:grpSpPr>
        <p:cxnSp>
          <p:nvCxnSpPr>
            <p:cNvPr id="98" name="Google Shape;98;p8"/>
            <p:cNvCxnSpPr/>
            <p:nvPr/>
          </p:nvCxnSpPr>
          <p:spPr>
            <a:xfrm>
              <a:off x="716382" y="4239574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" name="Google Shape;99;p8"/>
            <p:cNvCxnSpPr/>
            <p:nvPr/>
          </p:nvCxnSpPr>
          <p:spPr>
            <a:xfrm>
              <a:off x="716375" y="4875950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8"/>
            <p:cNvCxnSpPr/>
            <p:nvPr/>
          </p:nvCxnSpPr>
          <p:spPr>
            <a:xfrm>
              <a:off x="716382" y="3824075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101" name="Google Shape;101;p8"/>
          <p:cNvGrpSpPr/>
          <p:nvPr/>
        </p:nvGrpSpPr>
        <p:grpSpPr>
          <a:xfrm>
            <a:off x="7565548" y="3812300"/>
            <a:ext cx="853957" cy="1063800"/>
            <a:chOff x="288943" y="851350"/>
            <a:chExt cx="853957" cy="1063800"/>
          </a:xfrm>
        </p:grpSpPr>
        <p:sp>
          <p:nvSpPr>
            <p:cNvPr id="102" name="Google Shape;102;p8"/>
            <p:cNvSpPr/>
            <p:nvPr/>
          </p:nvSpPr>
          <p:spPr>
            <a:xfrm>
              <a:off x="288943" y="851350"/>
              <a:ext cx="852300" cy="10638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3" name="Google Shape;103;p8"/>
            <p:cNvCxnSpPr/>
            <p:nvPr/>
          </p:nvCxnSpPr>
          <p:spPr>
            <a:xfrm>
              <a:off x="290600" y="1274050"/>
              <a:ext cx="852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med" w="med" type="none"/>
              <a:tailEnd len="med" w="med" type="none"/>
            </a:ln>
          </p:spPr>
        </p:cxnSp>
      </p:grpSp>
      <p:sp>
        <p:nvSpPr>
          <p:cNvPr id="104" name="Google Shape;104;p8"/>
          <p:cNvSpPr/>
          <p:nvPr/>
        </p:nvSpPr>
        <p:spPr>
          <a:xfrm>
            <a:off x="7787773" y="4341875"/>
            <a:ext cx="409500" cy="4095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9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9"/>
          <p:cNvSpPr txBox="1"/>
          <p:nvPr>
            <p:ph type="title"/>
          </p:nvPr>
        </p:nvSpPr>
        <p:spPr>
          <a:xfrm>
            <a:off x="715100" y="932023"/>
            <a:ext cx="3813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8" name="Google Shape;108;p9"/>
          <p:cNvSpPr txBox="1"/>
          <p:nvPr>
            <p:ph idx="1" type="subTitle"/>
          </p:nvPr>
        </p:nvSpPr>
        <p:spPr>
          <a:xfrm>
            <a:off x="715175" y="1867348"/>
            <a:ext cx="3733800" cy="16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9"/>
          <p:cNvSpPr txBox="1"/>
          <p:nvPr>
            <p:ph hasCustomPrompt="1" idx="2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10" name="Google Shape;110;p9"/>
          <p:cNvSpPr txBox="1"/>
          <p:nvPr>
            <p:ph idx="3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9"/>
          <p:cNvSpPr txBox="1"/>
          <p:nvPr>
            <p:ph idx="4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2" name="Google Shape;112;p9"/>
          <p:cNvGrpSpPr/>
          <p:nvPr/>
        </p:nvGrpSpPr>
        <p:grpSpPr>
          <a:xfrm>
            <a:off x="716374" y="4460600"/>
            <a:ext cx="7704000" cy="415500"/>
            <a:chOff x="716374" y="4460600"/>
            <a:chExt cx="7704000" cy="415500"/>
          </a:xfrm>
        </p:grpSpPr>
        <p:cxnSp>
          <p:nvCxnSpPr>
            <p:cNvPr id="113" name="Google Shape;113;p9"/>
            <p:cNvCxnSpPr/>
            <p:nvPr/>
          </p:nvCxnSpPr>
          <p:spPr>
            <a:xfrm>
              <a:off x="716374" y="4876100"/>
              <a:ext cx="7704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4" name="Google Shape;114;p9"/>
            <p:cNvCxnSpPr/>
            <p:nvPr/>
          </p:nvCxnSpPr>
          <p:spPr>
            <a:xfrm>
              <a:off x="716374" y="4460600"/>
              <a:ext cx="77040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0"/>
          <p:cNvPicPr preferRelativeResize="0"/>
          <p:nvPr/>
        </p:nvPicPr>
        <p:blipFill rotWithShape="1">
          <a:blip r:embed="rId2">
            <a:alphaModFix amt="73000"/>
          </a:blip>
          <a:srcRect b="0" l="495" r="504" t="0"/>
          <a:stretch/>
        </p:blipFill>
        <p:spPr>
          <a:xfrm>
            <a:off x="150" y="-27806"/>
            <a:ext cx="9144001" cy="519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0"/>
          <p:cNvSpPr txBox="1"/>
          <p:nvPr>
            <p:ph hasCustomPrompt="1"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18" name="Google Shape;118;p10"/>
          <p:cNvSpPr txBox="1"/>
          <p:nvPr>
            <p:ph hasCustomPrompt="1" idx="2" type="title"/>
          </p:nvPr>
        </p:nvSpPr>
        <p:spPr>
          <a:xfrm>
            <a:off x="6356975" y="38725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t>xx%</a:t>
            </a:r>
          </a:p>
        </p:txBody>
      </p:sp>
      <p:sp>
        <p:nvSpPr>
          <p:cNvPr id="119" name="Google Shape;119;p10"/>
          <p:cNvSpPr txBox="1"/>
          <p:nvPr>
            <p:ph idx="1" type="subTitle"/>
          </p:nvPr>
        </p:nvSpPr>
        <p:spPr>
          <a:xfrm>
            <a:off x="3881225" y="4353025"/>
            <a:ext cx="21825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10"/>
          <p:cNvSpPr txBox="1"/>
          <p:nvPr>
            <p:ph idx="3" type="subTitle"/>
          </p:nvPr>
        </p:nvSpPr>
        <p:spPr>
          <a:xfrm>
            <a:off x="715100" y="3872525"/>
            <a:ext cx="20940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0"/>
          <p:cNvSpPr txBox="1"/>
          <p:nvPr>
            <p:ph idx="4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10"/>
          <p:cNvSpPr txBox="1"/>
          <p:nvPr>
            <p:ph idx="5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0"/>
          <p:cNvSpPr txBox="1"/>
          <p:nvPr>
            <p:ph idx="6" type="subTitle"/>
          </p:nvPr>
        </p:nvSpPr>
        <p:spPr>
          <a:xfrm>
            <a:off x="6356975" y="4353025"/>
            <a:ext cx="9297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0"/>
          <p:cNvSpPr txBox="1"/>
          <p:nvPr>
            <p:ph idx="7" type="title"/>
          </p:nvPr>
        </p:nvSpPr>
        <p:spPr>
          <a:xfrm>
            <a:off x="1873500" y="440719"/>
            <a:ext cx="5397000" cy="12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grpSp>
        <p:nvGrpSpPr>
          <p:cNvPr id="125" name="Google Shape;125;p10"/>
          <p:cNvGrpSpPr/>
          <p:nvPr/>
        </p:nvGrpSpPr>
        <p:grpSpPr>
          <a:xfrm>
            <a:off x="716375" y="3824075"/>
            <a:ext cx="6576306" cy="1051875"/>
            <a:chOff x="716375" y="3824075"/>
            <a:chExt cx="6576306" cy="1051875"/>
          </a:xfrm>
        </p:grpSpPr>
        <p:cxnSp>
          <p:nvCxnSpPr>
            <p:cNvPr id="126" name="Google Shape;126;p10"/>
            <p:cNvCxnSpPr/>
            <p:nvPr/>
          </p:nvCxnSpPr>
          <p:spPr>
            <a:xfrm>
              <a:off x="716382" y="4239574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" name="Google Shape;127;p10"/>
            <p:cNvCxnSpPr/>
            <p:nvPr/>
          </p:nvCxnSpPr>
          <p:spPr>
            <a:xfrm>
              <a:off x="716375" y="4875950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8" name="Google Shape;128;p10"/>
            <p:cNvCxnSpPr/>
            <p:nvPr/>
          </p:nvCxnSpPr>
          <p:spPr>
            <a:xfrm>
              <a:off x="716382" y="3824075"/>
              <a:ext cx="6576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cxnSp>
      </p:grpSp>
      <p:grpSp>
        <p:nvGrpSpPr>
          <p:cNvPr id="129" name="Google Shape;129;p10"/>
          <p:cNvGrpSpPr/>
          <p:nvPr/>
        </p:nvGrpSpPr>
        <p:grpSpPr>
          <a:xfrm>
            <a:off x="7565548" y="3812300"/>
            <a:ext cx="853957" cy="1063800"/>
            <a:chOff x="288943" y="851350"/>
            <a:chExt cx="853957" cy="1063800"/>
          </a:xfrm>
        </p:grpSpPr>
        <p:sp>
          <p:nvSpPr>
            <p:cNvPr id="130" name="Google Shape;130;p10"/>
            <p:cNvSpPr/>
            <p:nvPr/>
          </p:nvSpPr>
          <p:spPr>
            <a:xfrm>
              <a:off x="288943" y="851350"/>
              <a:ext cx="852300" cy="1063800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1" name="Google Shape;131;p10"/>
            <p:cNvCxnSpPr/>
            <p:nvPr/>
          </p:nvCxnSpPr>
          <p:spPr>
            <a:xfrm>
              <a:off x="290600" y="1274050"/>
              <a:ext cx="8523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miter lim="8000"/>
              <a:headEnd len="med" w="med" type="none"/>
              <a:tailEnd len="med" w="med" type="none"/>
            </a:ln>
          </p:spPr>
        </p:cxnSp>
      </p:grpSp>
      <p:sp>
        <p:nvSpPr>
          <p:cNvPr id="132" name="Google Shape;132;p10"/>
          <p:cNvSpPr/>
          <p:nvPr/>
        </p:nvSpPr>
        <p:spPr>
          <a:xfrm>
            <a:off x="7787773" y="4341875"/>
            <a:ext cx="409500" cy="409500"/>
          </a:xfrm>
          <a:prstGeom prst="mathPlus">
            <a:avLst>
              <a:gd fmla="val 0" name="adj1"/>
            </a:avLst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80225"/>
            <a:ext cx="77136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pen Sans SemiBold"/>
              <a:buNone/>
              <a:defRPr sz="37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pen Sans SemiBold"/>
              <a:buNone/>
              <a:defRPr sz="37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pen Sans SemiBold"/>
              <a:buNone/>
              <a:defRPr sz="37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pen Sans SemiBold"/>
              <a:buNone/>
              <a:defRPr sz="37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pen Sans SemiBold"/>
              <a:buNone/>
              <a:defRPr sz="37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pen Sans SemiBold"/>
              <a:buNone/>
              <a:defRPr sz="37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pen Sans SemiBold"/>
              <a:buNone/>
              <a:defRPr sz="37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pen Sans SemiBold"/>
              <a:buNone/>
              <a:defRPr sz="37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Open Sans SemiBold"/>
              <a:buNone/>
              <a:defRPr sz="37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600" cy="34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○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nter"/>
              <a:buChar char="■"/>
              <a:def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4"/>
          <p:cNvSpPr txBox="1"/>
          <p:nvPr>
            <p:ph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2022</a:t>
            </a:r>
            <a:endParaRPr/>
          </a:p>
        </p:txBody>
      </p:sp>
      <p:sp>
        <p:nvSpPr>
          <p:cNvPr id="332" name="Google Shape;332;p24"/>
          <p:cNvSpPr txBox="1"/>
          <p:nvPr>
            <p:ph idx="4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Terça</a:t>
            </a:r>
            <a:r>
              <a:rPr lang="en"/>
              <a:t> / 04.10.22</a:t>
            </a:r>
            <a:endParaRPr/>
          </a:p>
        </p:txBody>
      </p:sp>
      <p:sp>
        <p:nvSpPr>
          <p:cNvPr id="333" name="Google Shape;333;p24"/>
          <p:cNvSpPr txBox="1"/>
          <p:nvPr>
            <p:ph idx="3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Publicadores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Subscritores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Tópicos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Sincronização e concorrência</a:t>
            </a:r>
            <a:endParaRPr/>
          </a:p>
        </p:txBody>
      </p:sp>
      <p:sp>
        <p:nvSpPr>
          <p:cNvPr id="334" name="Google Shape;334;p24"/>
          <p:cNvSpPr txBox="1"/>
          <p:nvPr>
            <p:ph idx="2" type="subTitle"/>
          </p:nvPr>
        </p:nvSpPr>
        <p:spPr>
          <a:xfrm>
            <a:off x="715100" y="38725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Assunto:</a:t>
            </a:r>
            <a:endParaRPr/>
          </a:p>
        </p:txBody>
      </p:sp>
      <p:sp>
        <p:nvSpPr>
          <p:cNvPr id="335" name="Google Shape;335;p24"/>
          <p:cNvSpPr txBox="1"/>
          <p:nvPr>
            <p:ph idx="4294967295" type="ctrTitle"/>
          </p:nvPr>
        </p:nvSpPr>
        <p:spPr>
          <a:xfrm>
            <a:off x="604950" y="1098552"/>
            <a:ext cx="79341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Tp 2 de sistemas distribuídos</a:t>
            </a:r>
            <a:endParaRPr sz="4300"/>
          </a:p>
        </p:txBody>
      </p:sp>
      <p:sp>
        <p:nvSpPr>
          <p:cNvPr id="336" name="Google Shape;336;p24"/>
          <p:cNvSpPr txBox="1"/>
          <p:nvPr>
            <p:ph idx="4294967295" type="subTitle"/>
          </p:nvPr>
        </p:nvSpPr>
        <p:spPr>
          <a:xfrm>
            <a:off x="2265750" y="1981711"/>
            <a:ext cx="46125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Robson Novato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Pedro Lucas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Pedro Henrique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3"/>
          <p:cNvSpPr txBox="1"/>
          <p:nvPr>
            <p:ph type="title"/>
          </p:nvPr>
        </p:nvSpPr>
        <p:spPr>
          <a:xfrm>
            <a:off x="307525" y="519225"/>
            <a:ext cx="5323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Sincronização de clientes recém inscritos</a:t>
            </a:r>
            <a:endParaRPr sz="2900"/>
          </a:p>
        </p:txBody>
      </p:sp>
      <p:sp>
        <p:nvSpPr>
          <p:cNvPr id="474" name="Google Shape;474;p33"/>
          <p:cNvSpPr txBox="1"/>
          <p:nvPr>
            <p:ph idx="1" type="subTitle"/>
          </p:nvPr>
        </p:nvSpPr>
        <p:spPr>
          <a:xfrm>
            <a:off x="552200" y="1727025"/>
            <a:ext cx="4606200" cy="30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PROBLEMA:</a:t>
            </a:r>
            <a:r>
              <a:rPr lang="en"/>
              <a:t> Um cliente recém inscrito ao tópico terá sua lista de requisição vazia.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Ao fazer uma requisição, este cliente acessaria a região crítica, ignorando a sincronização.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SOLUÇÃO: </a:t>
            </a:r>
            <a:r>
              <a:rPr lang="en"/>
              <a:t>“Escutar” o broker, para preencher sua pilha antes de fazer a primeira requisição.</a:t>
            </a:r>
            <a:endParaRPr/>
          </a:p>
        </p:txBody>
      </p:sp>
      <p:sp>
        <p:nvSpPr>
          <p:cNvPr id="475" name="Google Shape;475;p33"/>
          <p:cNvSpPr txBox="1"/>
          <p:nvPr>
            <p:ph idx="3" type="subTitle"/>
          </p:nvPr>
        </p:nvSpPr>
        <p:spPr>
          <a:xfrm>
            <a:off x="715100" y="4505925"/>
            <a:ext cx="3097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Sincronização de clientes recém-inscritos</a:t>
            </a:r>
            <a:endParaRPr/>
          </a:p>
        </p:txBody>
      </p:sp>
      <p:pic>
        <p:nvPicPr>
          <p:cNvPr id="476" name="Google Shape;4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1000" y="1381125"/>
            <a:ext cx="2381250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4"/>
          <p:cNvSpPr txBox="1"/>
          <p:nvPr>
            <p:ph type="title"/>
          </p:nvPr>
        </p:nvSpPr>
        <p:spPr>
          <a:xfrm>
            <a:off x="307525" y="519225"/>
            <a:ext cx="5323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Acesso indevido a região crítica</a:t>
            </a:r>
            <a:endParaRPr sz="2900"/>
          </a:p>
        </p:txBody>
      </p:sp>
      <p:sp>
        <p:nvSpPr>
          <p:cNvPr id="482" name="Google Shape;482;p34"/>
          <p:cNvSpPr txBox="1"/>
          <p:nvPr>
            <p:ph idx="1" type="subTitle"/>
          </p:nvPr>
        </p:nvSpPr>
        <p:spPr>
          <a:xfrm>
            <a:off x="552200" y="1727025"/>
            <a:ext cx="4606200" cy="30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PROBLEMA: </a:t>
            </a:r>
            <a:r>
              <a:rPr lang="en"/>
              <a:t>Acesso de um cliente a região crítica quando este não devia acessar.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Suponha que </a:t>
            </a:r>
            <a:r>
              <a:rPr lang="en"/>
              <a:t>existam</a:t>
            </a:r>
            <a:r>
              <a:rPr lang="en"/>
              <a:t> 3 clientes: A, B, C.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fila de requisições dos 3 estão vazias.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Fila A = []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Fila B = []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Fila C = []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 manda uma requisição (acquire)</a:t>
            </a:r>
            <a:endParaRPr/>
          </a:p>
        </p:txBody>
      </p:sp>
      <p:sp>
        <p:nvSpPr>
          <p:cNvPr id="483" name="Google Shape;483;p34"/>
          <p:cNvSpPr txBox="1"/>
          <p:nvPr>
            <p:ph idx="3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Utilização de filas</a:t>
            </a:r>
            <a:endParaRPr/>
          </a:p>
        </p:txBody>
      </p:sp>
      <p:sp>
        <p:nvSpPr>
          <p:cNvPr id="484" name="Google Shape;484;p34"/>
          <p:cNvSpPr txBox="1"/>
          <p:nvPr>
            <p:ph idx="4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Acquire e </a:t>
            </a:r>
            <a:r>
              <a:rPr lang="en"/>
              <a:t>Release</a:t>
            </a:r>
            <a:endParaRPr/>
          </a:p>
        </p:txBody>
      </p:sp>
      <p:pic>
        <p:nvPicPr>
          <p:cNvPr id="485" name="Google Shape;48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6150" y="739300"/>
            <a:ext cx="3362750" cy="3396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35"/>
          <p:cNvSpPr txBox="1"/>
          <p:nvPr>
            <p:ph type="title"/>
          </p:nvPr>
        </p:nvSpPr>
        <p:spPr>
          <a:xfrm>
            <a:off x="307525" y="519225"/>
            <a:ext cx="5323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Acesso indevido a região crítica</a:t>
            </a:r>
            <a:endParaRPr sz="2900"/>
          </a:p>
        </p:txBody>
      </p:sp>
      <p:sp>
        <p:nvSpPr>
          <p:cNvPr id="491" name="Google Shape;491;p35"/>
          <p:cNvSpPr txBox="1"/>
          <p:nvPr>
            <p:ph idx="1" type="subTitle"/>
          </p:nvPr>
        </p:nvSpPr>
        <p:spPr>
          <a:xfrm>
            <a:off x="552200" y="1727025"/>
            <a:ext cx="4606200" cy="30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Como é um acquire, coloca na fila.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Fila A = [A]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Fila B = [A]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Fila C = [A]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PONTO DE VISTA DE A: </a:t>
            </a:r>
            <a:r>
              <a:rPr lang="en"/>
              <a:t>Como A é o primeiro da fila, ele pode acessar o BD (região </a:t>
            </a:r>
            <a:r>
              <a:rPr lang="en"/>
              <a:t>crítica)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PONTO DE VISTA DE B e C: </a:t>
            </a:r>
            <a:r>
              <a:rPr lang="en"/>
              <a:t>Como A é o primeiro da fila, B e C não acessam o BD (região crítica).</a:t>
            </a:r>
            <a:endParaRPr/>
          </a:p>
        </p:txBody>
      </p:sp>
      <p:sp>
        <p:nvSpPr>
          <p:cNvPr id="492" name="Google Shape;492;p35"/>
          <p:cNvSpPr txBox="1"/>
          <p:nvPr>
            <p:ph idx="3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Utilização de filas</a:t>
            </a:r>
            <a:endParaRPr/>
          </a:p>
        </p:txBody>
      </p:sp>
      <p:sp>
        <p:nvSpPr>
          <p:cNvPr id="493" name="Google Shape;493;p35"/>
          <p:cNvSpPr txBox="1"/>
          <p:nvPr>
            <p:ph idx="4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Acquire e Release</a:t>
            </a:r>
            <a:endParaRPr/>
          </a:p>
        </p:txBody>
      </p:sp>
      <p:pic>
        <p:nvPicPr>
          <p:cNvPr id="494" name="Google Shape;49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6150" y="739300"/>
            <a:ext cx="3362750" cy="3396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36"/>
          <p:cNvSpPr txBox="1"/>
          <p:nvPr>
            <p:ph type="title"/>
          </p:nvPr>
        </p:nvSpPr>
        <p:spPr>
          <a:xfrm>
            <a:off x="307525" y="519225"/>
            <a:ext cx="5323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Acesso indevido a região crítica</a:t>
            </a:r>
            <a:endParaRPr sz="2900"/>
          </a:p>
        </p:txBody>
      </p:sp>
      <p:sp>
        <p:nvSpPr>
          <p:cNvPr id="500" name="Google Shape;500;p36"/>
          <p:cNvSpPr txBox="1"/>
          <p:nvPr>
            <p:ph idx="1" type="subTitle"/>
          </p:nvPr>
        </p:nvSpPr>
        <p:spPr>
          <a:xfrm>
            <a:off x="552200" y="1727025"/>
            <a:ext cx="5323800" cy="30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Enquanto A acessa o BD, B manda uma requisição (acquire)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Fila A = [B A]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Fila B = [B A]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Fila C = [B A]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PONTO DE VISTA DE A: </a:t>
            </a:r>
            <a:r>
              <a:rPr lang="en"/>
              <a:t>Como A é o primeiro da fila, ele pode acessar </a:t>
            </a:r>
            <a:r>
              <a:rPr b="1" lang="en"/>
              <a:t>DE NOVO</a:t>
            </a:r>
            <a:r>
              <a:rPr lang="en"/>
              <a:t> o BD (região crítica)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PONTO DE VISTA DE B e C: </a:t>
            </a:r>
            <a:r>
              <a:rPr lang="en"/>
              <a:t>Como A é o primeiro da fila, B e C não acessam o BD (região crítica).</a:t>
            </a:r>
            <a:endParaRPr/>
          </a:p>
        </p:txBody>
      </p:sp>
      <p:sp>
        <p:nvSpPr>
          <p:cNvPr id="501" name="Google Shape;501;p36"/>
          <p:cNvSpPr txBox="1"/>
          <p:nvPr>
            <p:ph idx="3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Utilização de filas</a:t>
            </a:r>
            <a:endParaRPr/>
          </a:p>
        </p:txBody>
      </p:sp>
      <p:sp>
        <p:nvSpPr>
          <p:cNvPr id="502" name="Google Shape;502;p36"/>
          <p:cNvSpPr txBox="1"/>
          <p:nvPr>
            <p:ph idx="4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Acquire e Release</a:t>
            </a:r>
            <a:endParaRPr/>
          </a:p>
        </p:txBody>
      </p:sp>
      <p:pic>
        <p:nvPicPr>
          <p:cNvPr id="503" name="Google Shape;50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6150" y="739300"/>
            <a:ext cx="3362750" cy="3396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7"/>
          <p:cNvSpPr txBox="1"/>
          <p:nvPr>
            <p:ph type="title"/>
          </p:nvPr>
        </p:nvSpPr>
        <p:spPr>
          <a:xfrm>
            <a:off x="307525" y="519225"/>
            <a:ext cx="5323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Acesso indevido a região crítica</a:t>
            </a:r>
            <a:endParaRPr sz="2900"/>
          </a:p>
        </p:txBody>
      </p:sp>
      <p:sp>
        <p:nvSpPr>
          <p:cNvPr id="509" name="Google Shape;509;p37"/>
          <p:cNvSpPr txBox="1"/>
          <p:nvPr>
            <p:ph idx="1" type="subTitle"/>
          </p:nvPr>
        </p:nvSpPr>
        <p:spPr>
          <a:xfrm>
            <a:off x="552200" y="1727025"/>
            <a:ext cx="4606200" cy="30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SOLUÇÃO</a:t>
            </a:r>
            <a:r>
              <a:rPr b="1" lang="en"/>
              <a:t>: </a:t>
            </a:r>
            <a:r>
              <a:rPr lang="en"/>
              <a:t>Antes de acessar a região crítica, A se tira da própria fila e acessa a região crítica. Após isso, manda um release, informando aos outros clientes que já utilizou o recurso.</a:t>
            </a:r>
            <a:endParaRPr/>
          </a:p>
        </p:txBody>
      </p:sp>
      <p:sp>
        <p:nvSpPr>
          <p:cNvPr id="510" name="Google Shape;510;p37"/>
          <p:cNvSpPr txBox="1"/>
          <p:nvPr>
            <p:ph idx="3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Utilização de filas</a:t>
            </a:r>
            <a:endParaRPr/>
          </a:p>
        </p:txBody>
      </p:sp>
      <p:sp>
        <p:nvSpPr>
          <p:cNvPr id="511" name="Google Shape;511;p37"/>
          <p:cNvSpPr txBox="1"/>
          <p:nvPr>
            <p:ph idx="4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Acquire e Release</a:t>
            </a:r>
            <a:endParaRPr/>
          </a:p>
        </p:txBody>
      </p:sp>
      <p:pic>
        <p:nvPicPr>
          <p:cNvPr id="512" name="Google Shape;51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6150" y="739300"/>
            <a:ext cx="3362750" cy="3396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Funcionamento do trabalho</a:t>
            </a:r>
            <a:endParaRPr/>
          </a:p>
        </p:txBody>
      </p:sp>
      <p:sp>
        <p:nvSpPr>
          <p:cNvPr id="342" name="Google Shape;342;p25"/>
          <p:cNvSpPr txBox="1"/>
          <p:nvPr/>
        </p:nvSpPr>
        <p:spPr>
          <a:xfrm>
            <a:off x="720000" y="1188633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O conceito é a criação de tópicos a qual alguns elementos irão publicar mensagens e outros irão recebê-las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43" name="Google Shape;343;p25"/>
          <p:cNvGraphicFramePr/>
          <p:nvPr/>
        </p:nvGraphicFramePr>
        <p:xfrm>
          <a:off x="719988" y="187880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{AAC9D25C-8663-4641-87E4-383D577E708D}</a:tableStyleId>
              </a:tblPr>
              <a:tblGrid>
                <a:gridCol w="2500475"/>
                <a:gridCol w="5203525"/>
              </a:tblGrid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Publicadores</a:t>
                      </a:r>
                      <a:endParaRPr sz="1150"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5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Criam tópicos e enviam mensagens aos tópicos</a:t>
                      </a:r>
                      <a:endParaRPr sz="95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Subscritores</a:t>
                      </a:r>
                      <a:endParaRPr sz="1150"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5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Se registram em tópicos e recebem as mensagens</a:t>
                      </a:r>
                      <a:endParaRPr sz="95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Tópicos</a:t>
                      </a:r>
                      <a:endParaRPr sz="1150"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5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Forma de endereçamento que permitem entidades trocarem informações</a:t>
                      </a:r>
                      <a:endParaRPr sz="95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Concorrência</a:t>
                      </a:r>
                      <a:endParaRPr sz="1150"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95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Atrito gerado na tentativa de dois elementos tentarem acessar o mesmo recurso</a:t>
                      </a:r>
                      <a:endParaRPr sz="95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50">
                          <a:solidFill>
                            <a:schemeClr val="dk1"/>
                          </a:solidFill>
                          <a:latin typeface="Open Sans SemiBold"/>
                          <a:ea typeface="Open Sans SemiBold"/>
                          <a:cs typeface="Open Sans SemiBold"/>
                          <a:sym typeface="Open Sans SemiBold"/>
                        </a:rPr>
                        <a:t>Protocolo de sincronização</a:t>
                      </a:r>
                      <a:endParaRPr sz="1150">
                        <a:solidFill>
                          <a:schemeClr val="dk1"/>
                        </a:solidFill>
                        <a:latin typeface="Open Sans SemiBold"/>
                        <a:ea typeface="Open Sans SemiBold"/>
                        <a:cs typeface="Open Sans SemiBold"/>
                        <a:sym typeface="Open Sans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50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Tentativa de evitar corrompimento de recursos por tentativas paralelas</a:t>
                      </a:r>
                      <a:endParaRPr sz="95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44" name="Google Shape;344;p25"/>
          <p:cNvSpPr txBox="1"/>
          <p:nvPr/>
        </p:nvSpPr>
        <p:spPr>
          <a:xfrm>
            <a:off x="3072000" y="4140825"/>
            <a:ext cx="30000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Participantes:</a:t>
            </a:r>
            <a:b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</a:br>
            <a:r>
              <a:rPr lang="en" sz="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Pedro Lucas</a:t>
            </a:r>
            <a:r>
              <a:rPr lang="en" sz="900">
                <a:solidFill>
                  <a:schemeClr val="dk1"/>
                </a:solidFill>
                <a:uFill>
                  <a:noFill/>
                </a:uFill>
                <a:latin typeface="Open Sans SemiBold"/>
                <a:ea typeface="Open Sans SemiBold"/>
                <a:cs typeface="Open Sans SemiBold"/>
                <a:sym typeface="Open Sans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9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 |  Pedro Henrique  |  Robson</a:t>
            </a:r>
            <a:endParaRPr sz="90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6"/>
          <p:cNvSpPr/>
          <p:nvPr/>
        </p:nvSpPr>
        <p:spPr>
          <a:xfrm>
            <a:off x="4904650" y="2944026"/>
            <a:ext cx="852300" cy="865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26"/>
          <p:cNvSpPr/>
          <p:nvPr/>
        </p:nvSpPr>
        <p:spPr>
          <a:xfrm>
            <a:off x="779000" y="1650154"/>
            <a:ext cx="852300" cy="865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6"/>
          <p:cNvSpPr/>
          <p:nvPr/>
        </p:nvSpPr>
        <p:spPr>
          <a:xfrm>
            <a:off x="779000" y="2944026"/>
            <a:ext cx="852300" cy="865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26"/>
          <p:cNvSpPr txBox="1"/>
          <p:nvPr>
            <p:ph type="title"/>
          </p:nvPr>
        </p:nvSpPr>
        <p:spPr>
          <a:xfrm>
            <a:off x="811400" y="1810354"/>
            <a:ext cx="787500" cy="54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53" name="Google Shape;353;p26"/>
          <p:cNvSpPr/>
          <p:nvPr/>
        </p:nvSpPr>
        <p:spPr>
          <a:xfrm>
            <a:off x="4904650" y="1650154"/>
            <a:ext cx="852300" cy="865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26"/>
          <p:cNvSpPr txBox="1"/>
          <p:nvPr>
            <p:ph idx="1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HiveMQ</a:t>
            </a:r>
            <a:endParaRPr/>
          </a:p>
        </p:txBody>
      </p:sp>
      <p:sp>
        <p:nvSpPr>
          <p:cNvPr id="355" name="Google Shape;355;p26"/>
          <p:cNvSpPr txBox="1"/>
          <p:nvPr>
            <p:ph idx="2" type="subTitle"/>
          </p:nvPr>
        </p:nvSpPr>
        <p:spPr>
          <a:xfrm>
            <a:off x="3881250" y="4505925"/>
            <a:ext cx="31356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Robson | Pedro Henrique | Pedro Lucas</a:t>
            </a:r>
            <a:endParaRPr/>
          </a:p>
        </p:txBody>
      </p:sp>
      <p:sp>
        <p:nvSpPr>
          <p:cNvPr id="356" name="Google Shape;356;p26"/>
          <p:cNvSpPr txBox="1"/>
          <p:nvPr>
            <p:ph idx="17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Passo a passo</a:t>
            </a:r>
            <a:endParaRPr/>
          </a:p>
        </p:txBody>
      </p:sp>
      <p:sp>
        <p:nvSpPr>
          <p:cNvPr id="357" name="Google Shape;357;p26"/>
          <p:cNvSpPr txBox="1"/>
          <p:nvPr>
            <p:ph idx="3" type="subTitle"/>
          </p:nvPr>
        </p:nvSpPr>
        <p:spPr>
          <a:xfrm>
            <a:off x="1759838" y="1969157"/>
            <a:ext cx="247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Gera um id e o conecta ao broker e no banco de dados</a:t>
            </a:r>
            <a:endParaRPr/>
          </a:p>
        </p:txBody>
      </p:sp>
      <p:sp>
        <p:nvSpPr>
          <p:cNvPr id="358" name="Google Shape;358;p26"/>
          <p:cNvSpPr txBox="1"/>
          <p:nvPr>
            <p:ph idx="4" type="subTitle"/>
          </p:nvPr>
        </p:nvSpPr>
        <p:spPr>
          <a:xfrm>
            <a:off x="1754637" y="1553204"/>
            <a:ext cx="24795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Criação do cliente</a:t>
            </a:r>
            <a:endParaRPr sz="2000"/>
          </a:p>
        </p:txBody>
      </p:sp>
      <p:sp>
        <p:nvSpPr>
          <p:cNvPr id="359" name="Google Shape;359;p26"/>
          <p:cNvSpPr txBox="1"/>
          <p:nvPr>
            <p:ph idx="5" type="title"/>
          </p:nvPr>
        </p:nvSpPr>
        <p:spPr>
          <a:xfrm>
            <a:off x="4937063" y="1786204"/>
            <a:ext cx="7875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0" name="Google Shape;360;p26"/>
          <p:cNvSpPr txBox="1"/>
          <p:nvPr>
            <p:ph idx="6" type="subTitle"/>
          </p:nvPr>
        </p:nvSpPr>
        <p:spPr>
          <a:xfrm>
            <a:off x="5885488" y="1961645"/>
            <a:ext cx="247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Subscreve no tópico e avalia disponibilidade de recurso</a:t>
            </a:r>
            <a:endParaRPr/>
          </a:p>
        </p:txBody>
      </p:sp>
      <p:sp>
        <p:nvSpPr>
          <p:cNvPr id="361" name="Google Shape;361;p26"/>
          <p:cNvSpPr txBox="1"/>
          <p:nvPr>
            <p:ph idx="7" type="subTitle"/>
          </p:nvPr>
        </p:nvSpPr>
        <p:spPr>
          <a:xfrm>
            <a:off x="5880287" y="1545691"/>
            <a:ext cx="24795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Subscrição</a:t>
            </a:r>
            <a:endParaRPr/>
          </a:p>
        </p:txBody>
      </p:sp>
      <p:sp>
        <p:nvSpPr>
          <p:cNvPr id="362" name="Google Shape;362;p26"/>
          <p:cNvSpPr txBox="1"/>
          <p:nvPr>
            <p:ph idx="8" type="title"/>
          </p:nvPr>
        </p:nvSpPr>
        <p:spPr>
          <a:xfrm>
            <a:off x="811413" y="3080076"/>
            <a:ext cx="7875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3" name="Google Shape;363;p26"/>
          <p:cNvSpPr txBox="1"/>
          <p:nvPr>
            <p:ph idx="9" type="subTitle"/>
          </p:nvPr>
        </p:nvSpPr>
        <p:spPr>
          <a:xfrm>
            <a:off x="1759838" y="3270795"/>
            <a:ext cx="247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Recebimento de mensagens sobre operações em um bd</a:t>
            </a:r>
            <a:endParaRPr/>
          </a:p>
        </p:txBody>
      </p:sp>
      <p:sp>
        <p:nvSpPr>
          <p:cNvPr id="364" name="Google Shape;364;p26"/>
          <p:cNvSpPr txBox="1"/>
          <p:nvPr>
            <p:ph idx="13" type="subTitle"/>
          </p:nvPr>
        </p:nvSpPr>
        <p:spPr>
          <a:xfrm>
            <a:off x="1754637" y="2854841"/>
            <a:ext cx="24795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Mensagens</a:t>
            </a:r>
            <a:endParaRPr/>
          </a:p>
        </p:txBody>
      </p:sp>
      <p:sp>
        <p:nvSpPr>
          <p:cNvPr id="365" name="Google Shape;365;p26"/>
          <p:cNvSpPr txBox="1"/>
          <p:nvPr>
            <p:ph idx="14" type="title"/>
          </p:nvPr>
        </p:nvSpPr>
        <p:spPr>
          <a:xfrm>
            <a:off x="4937063" y="3080076"/>
            <a:ext cx="787500" cy="59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66" name="Google Shape;366;p26"/>
          <p:cNvSpPr txBox="1"/>
          <p:nvPr>
            <p:ph idx="15" type="subTitle"/>
          </p:nvPr>
        </p:nvSpPr>
        <p:spPr>
          <a:xfrm>
            <a:off x="5885488" y="3255082"/>
            <a:ext cx="2479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Gerência de acesso ao recurso e liberação com releases</a:t>
            </a:r>
            <a:endParaRPr/>
          </a:p>
        </p:txBody>
      </p:sp>
      <p:sp>
        <p:nvSpPr>
          <p:cNvPr id="367" name="Google Shape;367;p26"/>
          <p:cNvSpPr txBox="1"/>
          <p:nvPr>
            <p:ph idx="16" type="subTitle"/>
          </p:nvPr>
        </p:nvSpPr>
        <p:spPr>
          <a:xfrm>
            <a:off x="5880287" y="2839129"/>
            <a:ext cx="24795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7"/>
          <p:cNvSpPr txBox="1"/>
          <p:nvPr>
            <p:ph type="title"/>
          </p:nvPr>
        </p:nvSpPr>
        <p:spPr>
          <a:xfrm>
            <a:off x="711275" y="5184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dividimos o trabalho</a:t>
            </a:r>
            <a:endParaRPr/>
          </a:p>
        </p:txBody>
      </p:sp>
      <p:sp>
        <p:nvSpPr>
          <p:cNvPr id="373" name="Google Shape;373;p27"/>
          <p:cNvSpPr txBox="1"/>
          <p:nvPr>
            <p:ph idx="1" type="subTitle"/>
          </p:nvPr>
        </p:nvSpPr>
        <p:spPr>
          <a:xfrm>
            <a:off x="1753125" y="4505925"/>
            <a:ext cx="7323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Robson</a:t>
            </a:r>
            <a:endParaRPr/>
          </a:p>
        </p:txBody>
      </p:sp>
      <p:sp>
        <p:nvSpPr>
          <p:cNvPr id="374" name="Google Shape;374;p27"/>
          <p:cNvSpPr txBox="1"/>
          <p:nvPr>
            <p:ph idx="2" type="subTitle"/>
          </p:nvPr>
        </p:nvSpPr>
        <p:spPr>
          <a:xfrm>
            <a:off x="3953850" y="4505925"/>
            <a:ext cx="12363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Pedro Lucas</a:t>
            </a:r>
            <a:endParaRPr/>
          </a:p>
        </p:txBody>
      </p:sp>
      <p:sp>
        <p:nvSpPr>
          <p:cNvPr id="375" name="Google Shape;375;p27"/>
          <p:cNvSpPr txBox="1"/>
          <p:nvPr>
            <p:ph idx="3" type="title"/>
          </p:nvPr>
        </p:nvSpPr>
        <p:spPr>
          <a:xfrm>
            <a:off x="6325200" y="4505925"/>
            <a:ext cx="1369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Pedro Henrique</a:t>
            </a:r>
            <a:endParaRPr/>
          </a:p>
        </p:txBody>
      </p:sp>
      <p:sp>
        <p:nvSpPr>
          <p:cNvPr id="376" name="Google Shape;376;p27"/>
          <p:cNvSpPr txBox="1"/>
          <p:nvPr>
            <p:ph idx="4" type="subTitle"/>
          </p:nvPr>
        </p:nvSpPr>
        <p:spPr>
          <a:xfrm>
            <a:off x="912256" y="3570028"/>
            <a:ext cx="2419200" cy="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Parte 1 criação de publicadores, subscritores e tópicos</a:t>
            </a:r>
            <a:endParaRPr/>
          </a:p>
        </p:txBody>
      </p:sp>
      <p:sp>
        <p:nvSpPr>
          <p:cNvPr id="377" name="Google Shape;377;p27"/>
          <p:cNvSpPr txBox="1"/>
          <p:nvPr>
            <p:ph idx="5" type="subTitle"/>
          </p:nvPr>
        </p:nvSpPr>
        <p:spPr>
          <a:xfrm>
            <a:off x="909700" y="2566125"/>
            <a:ext cx="24192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PubSub / Topics</a:t>
            </a:r>
            <a:endParaRPr sz="2100"/>
          </a:p>
        </p:txBody>
      </p:sp>
      <p:sp>
        <p:nvSpPr>
          <p:cNvPr id="378" name="Google Shape;378;p27"/>
          <p:cNvSpPr txBox="1"/>
          <p:nvPr>
            <p:ph idx="6" type="subTitle"/>
          </p:nvPr>
        </p:nvSpPr>
        <p:spPr>
          <a:xfrm>
            <a:off x="3351133" y="3570028"/>
            <a:ext cx="2424300" cy="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Permissão de acesso aos recursos</a:t>
            </a:r>
            <a:endParaRPr/>
          </a:p>
        </p:txBody>
      </p:sp>
      <p:sp>
        <p:nvSpPr>
          <p:cNvPr id="379" name="Google Shape;379;p27"/>
          <p:cNvSpPr txBox="1"/>
          <p:nvPr>
            <p:ph idx="7" type="subTitle"/>
          </p:nvPr>
        </p:nvSpPr>
        <p:spPr>
          <a:xfrm>
            <a:off x="3354754" y="2566125"/>
            <a:ext cx="24243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Controle de concorrência</a:t>
            </a:r>
            <a:endParaRPr sz="2100"/>
          </a:p>
        </p:txBody>
      </p:sp>
      <p:sp>
        <p:nvSpPr>
          <p:cNvPr id="380" name="Google Shape;380;p27"/>
          <p:cNvSpPr txBox="1"/>
          <p:nvPr>
            <p:ph idx="8" type="subTitle"/>
          </p:nvPr>
        </p:nvSpPr>
        <p:spPr>
          <a:xfrm>
            <a:off x="5795090" y="3570034"/>
            <a:ext cx="2429400" cy="7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Sincronização de subscritores que entraram depois</a:t>
            </a:r>
            <a:endParaRPr/>
          </a:p>
        </p:txBody>
      </p:sp>
      <p:sp>
        <p:nvSpPr>
          <p:cNvPr id="381" name="Google Shape;381;p27"/>
          <p:cNvSpPr txBox="1"/>
          <p:nvPr>
            <p:ph idx="9" type="subTitle"/>
          </p:nvPr>
        </p:nvSpPr>
        <p:spPr>
          <a:xfrm>
            <a:off x="5787463" y="2566125"/>
            <a:ext cx="2429400" cy="4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Problema de sincronização</a:t>
            </a:r>
            <a:endParaRPr sz="2100"/>
          </a:p>
        </p:txBody>
      </p:sp>
      <p:sp>
        <p:nvSpPr>
          <p:cNvPr id="382" name="Google Shape;382;p27"/>
          <p:cNvSpPr/>
          <p:nvPr/>
        </p:nvSpPr>
        <p:spPr>
          <a:xfrm>
            <a:off x="1701738" y="1589497"/>
            <a:ext cx="852300" cy="865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7"/>
          <p:cNvSpPr/>
          <p:nvPr/>
        </p:nvSpPr>
        <p:spPr>
          <a:xfrm>
            <a:off x="4139663" y="1589497"/>
            <a:ext cx="852300" cy="865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7"/>
          <p:cNvSpPr/>
          <p:nvPr/>
        </p:nvSpPr>
        <p:spPr>
          <a:xfrm>
            <a:off x="6393113" y="1589497"/>
            <a:ext cx="852300" cy="865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27"/>
          <p:cNvGrpSpPr/>
          <p:nvPr/>
        </p:nvGrpSpPr>
        <p:grpSpPr>
          <a:xfrm>
            <a:off x="1843059" y="1779580"/>
            <a:ext cx="569655" cy="485357"/>
            <a:chOff x="3987167" y="1480367"/>
            <a:chExt cx="359313" cy="269883"/>
          </a:xfrm>
        </p:grpSpPr>
        <p:sp>
          <p:nvSpPr>
            <p:cNvPr id="386" name="Google Shape;386;p27"/>
            <p:cNvSpPr/>
            <p:nvPr/>
          </p:nvSpPr>
          <p:spPr>
            <a:xfrm>
              <a:off x="4017514" y="1509918"/>
              <a:ext cx="50334" cy="30347"/>
            </a:xfrm>
            <a:custGeom>
              <a:rect b="b" l="l" r="r" t="t"/>
              <a:pathLst>
                <a:path extrusionOk="0" h="1031" w="1710">
                  <a:moveTo>
                    <a:pt x="1357" y="353"/>
                  </a:moveTo>
                  <a:lnTo>
                    <a:pt x="1357" y="678"/>
                  </a:lnTo>
                  <a:lnTo>
                    <a:pt x="326" y="678"/>
                  </a:lnTo>
                  <a:lnTo>
                    <a:pt x="326" y="353"/>
                  </a:lnTo>
                  <a:close/>
                  <a:moveTo>
                    <a:pt x="353" y="0"/>
                  </a:moveTo>
                  <a:cubicBezTo>
                    <a:pt x="163" y="0"/>
                    <a:pt x="1" y="163"/>
                    <a:pt x="1" y="353"/>
                  </a:cubicBezTo>
                  <a:lnTo>
                    <a:pt x="1" y="651"/>
                  </a:lnTo>
                  <a:cubicBezTo>
                    <a:pt x="1" y="868"/>
                    <a:pt x="163" y="1031"/>
                    <a:pt x="353" y="1031"/>
                  </a:cubicBezTo>
                  <a:lnTo>
                    <a:pt x="1330" y="1031"/>
                  </a:lnTo>
                  <a:cubicBezTo>
                    <a:pt x="1547" y="1031"/>
                    <a:pt x="1682" y="868"/>
                    <a:pt x="1682" y="651"/>
                  </a:cubicBezTo>
                  <a:lnTo>
                    <a:pt x="1682" y="353"/>
                  </a:lnTo>
                  <a:cubicBezTo>
                    <a:pt x="1709" y="163"/>
                    <a:pt x="154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4077382" y="1509918"/>
              <a:ext cx="50334" cy="30347"/>
            </a:xfrm>
            <a:custGeom>
              <a:rect b="b" l="l" r="r" t="t"/>
              <a:pathLst>
                <a:path extrusionOk="0" h="1031" w="1710">
                  <a:moveTo>
                    <a:pt x="1357" y="353"/>
                  </a:moveTo>
                  <a:lnTo>
                    <a:pt x="1357" y="678"/>
                  </a:lnTo>
                  <a:lnTo>
                    <a:pt x="326" y="678"/>
                  </a:lnTo>
                  <a:lnTo>
                    <a:pt x="326" y="353"/>
                  </a:lnTo>
                  <a:close/>
                  <a:moveTo>
                    <a:pt x="354" y="0"/>
                  </a:moveTo>
                  <a:cubicBezTo>
                    <a:pt x="164" y="0"/>
                    <a:pt x="1" y="163"/>
                    <a:pt x="1" y="353"/>
                  </a:cubicBezTo>
                  <a:lnTo>
                    <a:pt x="1" y="651"/>
                  </a:lnTo>
                  <a:cubicBezTo>
                    <a:pt x="1" y="868"/>
                    <a:pt x="164" y="1031"/>
                    <a:pt x="354" y="1031"/>
                  </a:cubicBezTo>
                  <a:lnTo>
                    <a:pt x="1330" y="1031"/>
                  </a:lnTo>
                  <a:cubicBezTo>
                    <a:pt x="1547" y="1031"/>
                    <a:pt x="1683" y="868"/>
                    <a:pt x="1683" y="651"/>
                  </a:cubicBezTo>
                  <a:lnTo>
                    <a:pt x="1683" y="353"/>
                  </a:lnTo>
                  <a:cubicBezTo>
                    <a:pt x="1710" y="163"/>
                    <a:pt x="1547" y="0"/>
                    <a:pt x="13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7"/>
            <p:cNvSpPr/>
            <p:nvPr/>
          </p:nvSpPr>
          <p:spPr>
            <a:xfrm>
              <a:off x="4077382" y="1576969"/>
              <a:ext cx="49539" cy="136549"/>
            </a:xfrm>
            <a:custGeom>
              <a:rect b="b" l="l" r="r" t="t"/>
              <a:pathLst>
                <a:path extrusionOk="0" h="4639" w="1683">
                  <a:moveTo>
                    <a:pt x="842" y="3065"/>
                  </a:moveTo>
                  <a:cubicBezTo>
                    <a:pt x="1005" y="3065"/>
                    <a:pt x="1194" y="3093"/>
                    <a:pt x="1357" y="3120"/>
                  </a:cubicBezTo>
                  <a:lnTo>
                    <a:pt x="1357" y="3499"/>
                  </a:lnTo>
                  <a:cubicBezTo>
                    <a:pt x="1194" y="3527"/>
                    <a:pt x="1005" y="3554"/>
                    <a:pt x="842" y="3554"/>
                  </a:cubicBezTo>
                  <a:cubicBezTo>
                    <a:pt x="679" y="3554"/>
                    <a:pt x="516" y="3527"/>
                    <a:pt x="326" y="3499"/>
                  </a:cubicBezTo>
                  <a:lnTo>
                    <a:pt x="326" y="3120"/>
                  </a:lnTo>
                  <a:cubicBezTo>
                    <a:pt x="516" y="3093"/>
                    <a:pt x="679" y="3065"/>
                    <a:pt x="842" y="3065"/>
                  </a:cubicBezTo>
                  <a:close/>
                  <a:moveTo>
                    <a:pt x="842" y="0"/>
                  </a:moveTo>
                  <a:cubicBezTo>
                    <a:pt x="760" y="0"/>
                    <a:pt x="679" y="55"/>
                    <a:pt x="679" y="163"/>
                  </a:cubicBezTo>
                  <a:lnTo>
                    <a:pt x="679" y="2740"/>
                  </a:lnTo>
                  <a:cubicBezTo>
                    <a:pt x="516" y="2740"/>
                    <a:pt x="381" y="2767"/>
                    <a:pt x="218" y="2794"/>
                  </a:cubicBezTo>
                  <a:cubicBezTo>
                    <a:pt x="82" y="2848"/>
                    <a:pt x="1" y="2957"/>
                    <a:pt x="1" y="3093"/>
                  </a:cubicBezTo>
                  <a:lnTo>
                    <a:pt x="1" y="3527"/>
                  </a:lnTo>
                  <a:cubicBezTo>
                    <a:pt x="1" y="3662"/>
                    <a:pt x="82" y="3771"/>
                    <a:pt x="218" y="3825"/>
                  </a:cubicBezTo>
                  <a:cubicBezTo>
                    <a:pt x="381" y="3852"/>
                    <a:pt x="516" y="3879"/>
                    <a:pt x="679" y="3879"/>
                  </a:cubicBezTo>
                  <a:lnTo>
                    <a:pt x="679" y="4449"/>
                  </a:lnTo>
                  <a:cubicBezTo>
                    <a:pt x="679" y="4557"/>
                    <a:pt x="760" y="4639"/>
                    <a:pt x="842" y="4639"/>
                  </a:cubicBezTo>
                  <a:cubicBezTo>
                    <a:pt x="950" y="4639"/>
                    <a:pt x="1005" y="4557"/>
                    <a:pt x="1005" y="4449"/>
                  </a:cubicBezTo>
                  <a:lnTo>
                    <a:pt x="1005" y="3879"/>
                  </a:lnTo>
                  <a:cubicBezTo>
                    <a:pt x="1167" y="3879"/>
                    <a:pt x="1303" y="3852"/>
                    <a:pt x="1466" y="3825"/>
                  </a:cubicBezTo>
                  <a:cubicBezTo>
                    <a:pt x="1601" y="3771"/>
                    <a:pt x="1683" y="3662"/>
                    <a:pt x="1683" y="3527"/>
                  </a:cubicBezTo>
                  <a:lnTo>
                    <a:pt x="1683" y="3093"/>
                  </a:lnTo>
                  <a:cubicBezTo>
                    <a:pt x="1683" y="2957"/>
                    <a:pt x="1601" y="2848"/>
                    <a:pt x="1466" y="2794"/>
                  </a:cubicBezTo>
                  <a:cubicBezTo>
                    <a:pt x="1303" y="2767"/>
                    <a:pt x="1167" y="2740"/>
                    <a:pt x="1005" y="2740"/>
                  </a:cubicBezTo>
                  <a:lnTo>
                    <a:pt x="1005" y="163"/>
                  </a:lnTo>
                  <a:cubicBezTo>
                    <a:pt x="1005" y="55"/>
                    <a:pt x="950" y="0"/>
                    <a:pt x="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7"/>
            <p:cNvSpPr/>
            <p:nvPr/>
          </p:nvSpPr>
          <p:spPr>
            <a:xfrm>
              <a:off x="4017514" y="1576969"/>
              <a:ext cx="49539" cy="136549"/>
            </a:xfrm>
            <a:custGeom>
              <a:rect b="b" l="l" r="r" t="t"/>
              <a:pathLst>
                <a:path extrusionOk="0" h="4639" w="1683">
                  <a:moveTo>
                    <a:pt x="841" y="2631"/>
                  </a:moveTo>
                  <a:cubicBezTo>
                    <a:pt x="1004" y="2631"/>
                    <a:pt x="1194" y="2659"/>
                    <a:pt x="1357" y="2686"/>
                  </a:cubicBezTo>
                  <a:lnTo>
                    <a:pt x="1357" y="3065"/>
                  </a:lnTo>
                  <a:cubicBezTo>
                    <a:pt x="1194" y="3093"/>
                    <a:pt x="1004" y="3120"/>
                    <a:pt x="841" y="3120"/>
                  </a:cubicBezTo>
                  <a:cubicBezTo>
                    <a:pt x="679" y="3120"/>
                    <a:pt x="516" y="3093"/>
                    <a:pt x="326" y="3065"/>
                  </a:cubicBezTo>
                  <a:lnTo>
                    <a:pt x="326" y="2686"/>
                  </a:lnTo>
                  <a:cubicBezTo>
                    <a:pt x="516" y="2659"/>
                    <a:pt x="679" y="2631"/>
                    <a:pt x="841" y="2631"/>
                  </a:cubicBezTo>
                  <a:close/>
                  <a:moveTo>
                    <a:pt x="841" y="0"/>
                  </a:moveTo>
                  <a:cubicBezTo>
                    <a:pt x="760" y="0"/>
                    <a:pt x="679" y="55"/>
                    <a:pt x="679" y="163"/>
                  </a:cubicBezTo>
                  <a:lnTo>
                    <a:pt x="679" y="2306"/>
                  </a:lnTo>
                  <a:cubicBezTo>
                    <a:pt x="516" y="2306"/>
                    <a:pt x="380" y="2333"/>
                    <a:pt x="218" y="2360"/>
                  </a:cubicBezTo>
                  <a:cubicBezTo>
                    <a:pt x="82" y="2414"/>
                    <a:pt x="1" y="2523"/>
                    <a:pt x="1" y="2659"/>
                  </a:cubicBezTo>
                  <a:lnTo>
                    <a:pt x="1" y="3093"/>
                  </a:lnTo>
                  <a:cubicBezTo>
                    <a:pt x="1" y="3228"/>
                    <a:pt x="82" y="3337"/>
                    <a:pt x="218" y="3391"/>
                  </a:cubicBezTo>
                  <a:cubicBezTo>
                    <a:pt x="380" y="3418"/>
                    <a:pt x="516" y="3445"/>
                    <a:pt x="679" y="3445"/>
                  </a:cubicBezTo>
                  <a:lnTo>
                    <a:pt x="679" y="4449"/>
                  </a:lnTo>
                  <a:cubicBezTo>
                    <a:pt x="679" y="4557"/>
                    <a:pt x="760" y="4639"/>
                    <a:pt x="841" y="4639"/>
                  </a:cubicBezTo>
                  <a:cubicBezTo>
                    <a:pt x="950" y="4639"/>
                    <a:pt x="1004" y="4557"/>
                    <a:pt x="1004" y="4449"/>
                  </a:cubicBezTo>
                  <a:lnTo>
                    <a:pt x="1004" y="3445"/>
                  </a:lnTo>
                  <a:cubicBezTo>
                    <a:pt x="1167" y="3445"/>
                    <a:pt x="1303" y="3418"/>
                    <a:pt x="1465" y="3391"/>
                  </a:cubicBezTo>
                  <a:cubicBezTo>
                    <a:pt x="1601" y="3337"/>
                    <a:pt x="1682" y="3228"/>
                    <a:pt x="1682" y="3093"/>
                  </a:cubicBezTo>
                  <a:lnTo>
                    <a:pt x="1682" y="2659"/>
                  </a:lnTo>
                  <a:cubicBezTo>
                    <a:pt x="1682" y="2523"/>
                    <a:pt x="1601" y="2414"/>
                    <a:pt x="1465" y="2360"/>
                  </a:cubicBezTo>
                  <a:cubicBezTo>
                    <a:pt x="1303" y="2333"/>
                    <a:pt x="1167" y="2306"/>
                    <a:pt x="1004" y="2306"/>
                  </a:cubicBezTo>
                  <a:lnTo>
                    <a:pt x="1004" y="163"/>
                  </a:lnTo>
                  <a:cubicBezTo>
                    <a:pt x="1004" y="55"/>
                    <a:pt x="950" y="0"/>
                    <a:pt x="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7"/>
            <p:cNvSpPr/>
            <p:nvPr/>
          </p:nvSpPr>
          <p:spPr>
            <a:xfrm>
              <a:off x="3987167" y="1480367"/>
              <a:ext cx="101433" cy="138933"/>
            </a:xfrm>
            <a:custGeom>
              <a:rect b="b" l="l" r="r" t="t"/>
              <a:pathLst>
                <a:path extrusionOk="0" h="4720" w="3446">
                  <a:moveTo>
                    <a:pt x="896" y="0"/>
                  </a:moveTo>
                  <a:cubicBezTo>
                    <a:pt x="408" y="0"/>
                    <a:pt x="1" y="380"/>
                    <a:pt x="1" y="896"/>
                  </a:cubicBezTo>
                  <a:lnTo>
                    <a:pt x="1" y="4557"/>
                  </a:lnTo>
                  <a:cubicBezTo>
                    <a:pt x="1" y="4639"/>
                    <a:pt x="82" y="4720"/>
                    <a:pt x="191" y="4720"/>
                  </a:cubicBezTo>
                  <a:cubicBezTo>
                    <a:pt x="272" y="4720"/>
                    <a:pt x="354" y="4639"/>
                    <a:pt x="354" y="4530"/>
                  </a:cubicBezTo>
                  <a:lnTo>
                    <a:pt x="354" y="868"/>
                  </a:lnTo>
                  <a:cubicBezTo>
                    <a:pt x="354" y="570"/>
                    <a:pt x="598" y="326"/>
                    <a:pt x="896" y="326"/>
                  </a:cubicBezTo>
                  <a:lnTo>
                    <a:pt x="3283" y="326"/>
                  </a:lnTo>
                  <a:cubicBezTo>
                    <a:pt x="3364" y="326"/>
                    <a:pt x="3446" y="245"/>
                    <a:pt x="3446" y="163"/>
                  </a:cubicBezTo>
                  <a:cubicBezTo>
                    <a:pt x="3446" y="55"/>
                    <a:pt x="3364" y="0"/>
                    <a:pt x="32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>
              <a:off x="4266612" y="1509918"/>
              <a:ext cx="50334" cy="30347"/>
            </a:xfrm>
            <a:custGeom>
              <a:rect b="b" l="l" r="r" t="t"/>
              <a:pathLst>
                <a:path extrusionOk="0" h="1031" w="1710">
                  <a:moveTo>
                    <a:pt x="1356" y="353"/>
                  </a:moveTo>
                  <a:lnTo>
                    <a:pt x="1356" y="678"/>
                  </a:lnTo>
                  <a:lnTo>
                    <a:pt x="353" y="678"/>
                  </a:lnTo>
                  <a:lnTo>
                    <a:pt x="353" y="353"/>
                  </a:lnTo>
                  <a:close/>
                  <a:moveTo>
                    <a:pt x="380" y="0"/>
                  </a:moveTo>
                  <a:cubicBezTo>
                    <a:pt x="163" y="0"/>
                    <a:pt x="0" y="163"/>
                    <a:pt x="0" y="353"/>
                  </a:cubicBezTo>
                  <a:lnTo>
                    <a:pt x="0" y="678"/>
                  </a:lnTo>
                  <a:cubicBezTo>
                    <a:pt x="0" y="868"/>
                    <a:pt x="163" y="1031"/>
                    <a:pt x="353" y="1031"/>
                  </a:cubicBezTo>
                  <a:lnTo>
                    <a:pt x="1356" y="1031"/>
                  </a:lnTo>
                  <a:cubicBezTo>
                    <a:pt x="1546" y="1031"/>
                    <a:pt x="1709" y="868"/>
                    <a:pt x="1709" y="651"/>
                  </a:cubicBezTo>
                  <a:lnTo>
                    <a:pt x="1709" y="353"/>
                  </a:lnTo>
                  <a:cubicBezTo>
                    <a:pt x="1709" y="163"/>
                    <a:pt x="1546" y="0"/>
                    <a:pt x="1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4206744" y="1509918"/>
              <a:ext cx="50304" cy="30347"/>
            </a:xfrm>
            <a:custGeom>
              <a:rect b="b" l="l" r="r" t="t"/>
              <a:pathLst>
                <a:path extrusionOk="0" h="1031" w="1709">
                  <a:moveTo>
                    <a:pt x="1356" y="353"/>
                  </a:moveTo>
                  <a:lnTo>
                    <a:pt x="1356" y="678"/>
                  </a:lnTo>
                  <a:lnTo>
                    <a:pt x="353" y="678"/>
                  </a:lnTo>
                  <a:lnTo>
                    <a:pt x="353" y="353"/>
                  </a:lnTo>
                  <a:close/>
                  <a:moveTo>
                    <a:pt x="380" y="0"/>
                  </a:moveTo>
                  <a:cubicBezTo>
                    <a:pt x="163" y="0"/>
                    <a:pt x="0" y="163"/>
                    <a:pt x="0" y="353"/>
                  </a:cubicBezTo>
                  <a:lnTo>
                    <a:pt x="0" y="678"/>
                  </a:lnTo>
                  <a:cubicBezTo>
                    <a:pt x="0" y="868"/>
                    <a:pt x="163" y="1031"/>
                    <a:pt x="353" y="1031"/>
                  </a:cubicBezTo>
                  <a:lnTo>
                    <a:pt x="1356" y="1031"/>
                  </a:lnTo>
                  <a:cubicBezTo>
                    <a:pt x="1546" y="1031"/>
                    <a:pt x="1709" y="868"/>
                    <a:pt x="1709" y="651"/>
                  </a:cubicBezTo>
                  <a:lnTo>
                    <a:pt x="1709" y="353"/>
                  </a:lnTo>
                  <a:cubicBezTo>
                    <a:pt x="1709" y="163"/>
                    <a:pt x="1546" y="0"/>
                    <a:pt x="13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7"/>
            <p:cNvSpPr/>
            <p:nvPr/>
          </p:nvSpPr>
          <p:spPr>
            <a:xfrm>
              <a:off x="4266612" y="1576969"/>
              <a:ext cx="50334" cy="136549"/>
            </a:xfrm>
            <a:custGeom>
              <a:rect b="b" l="l" r="r" t="t"/>
              <a:pathLst>
                <a:path extrusionOk="0" h="4639" w="1710">
                  <a:moveTo>
                    <a:pt x="868" y="1329"/>
                  </a:moveTo>
                  <a:cubicBezTo>
                    <a:pt x="1031" y="1329"/>
                    <a:pt x="1194" y="1329"/>
                    <a:pt x="1356" y="1384"/>
                  </a:cubicBezTo>
                  <a:lnTo>
                    <a:pt x="1356" y="1736"/>
                  </a:lnTo>
                  <a:cubicBezTo>
                    <a:pt x="1194" y="1791"/>
                    <a:pt x="1031" y="1791"/>
                    <a:pt x="868" y="1791"/>
                  </a:cubicBezTo>
                  <a:cubicBezTo>
                    <a:pt x="678" y="1791"/>
                    <a:pt x="516" y="1791"/>
                    <a:pt x="353" y="1736"/>
                  </a:cubicBezTo>
                  <a:lnTo>
                    <a:pt x="353" y="1384"/>
                  </a:lnTo>
                  <a:cubicBezTo>
                    <a:pt x="516" y="1329"/>
                    <a:pt x="678" y="1329"/>
                    <a:pt x="868" y="1329"/>
                  </a:cubicBezTo>
                  <a:close/>
                  <a:moveTo>
                    <a:pt x="868" y="0"/>
                  </a:moveTo>
                  <a:cubicBezTo>
                    <a:pt x="760" y="0"/>
                    <a:pt x="678" y="55"/>
                    <a:pt x="678" y="163"/>
                  </a:cubicBezTo>
                  <a:lnTo>
                    <a:pt x="678" y="1004"/>
                  </a:lnTo>
                  <a:cubicBezTo>
                    <a:pt x="543" y="1004"/>
                    <a:pt x="380" y="1031"/>
                    <a:pt x="244" y="1058"/>
                  </a:cubicBezTo>
                  <a:cubicBezTo>
                    <a:pt x="109" y="1085"/>
                    <a:pt x="0" y="1221"/>
                    <a:pt x="0" y="1357"/>
                  </a:cubicBezTo>
                  <a:lnTo>
                    <a:pt x="0" y="1763"/>
                  </a:lnTo>
                  <a:cubicBezTo>
                    <a:pt x="0" y="1899"/>
                    <a:pt x="109" y="2035"/>
                    <a:pt x="244" y="2062"/>
                  </a:cubicBezTo>
                  <a:cubicBezTo>
                    <a:pt x="380" y="2089"/>
                    <a:pt x="543" y="2116"/>
                    <a:pt x="678" y="2143"/>
                  </a:cubicBezTo>
                  <a:lnTo>
                    <a:pt x="678" y="4449"/>
                  </a:lnTo>
                  <a:cubicBezTo>
                    <a:pt x="678" y="4557"/>
                    <a:pt x="760" y="4639"/>
                    <a:pt x="868" y="4639"/>
                  </a:cubicBezTo>
                  <a:cubicBezTo>
                    <a:pt x="950" y="4639"/>
                    <a:pt x="1031" y="4557"/>
                    <a:pt x="1031" y="4449"/>
                  </a:cubicBezTo>
                  <a:lnTo>
                    <a:pt x="1031" y="2143"/>
                  </a:lnTo>
                  <a:cubicBezTo>
                    <a:pt x="1167" y="2116"/>
                    <a:pt x="1329" y="2089"/>
                    <a:pt x="1465" y="2062"/>
                  </a:cubicBezTo>
                  <a:cubicBezTo>
                    <a:pt x="1601" y="2035"/>
                    <a:pt x="1709" y="1899"/>
                    <a:pt x="1709" y="1763"/>
                  </a:cubicBezTo>
                  <a:lnTo>
                    <a:pt x="1709" y="1357"/>
                  </a:lnTo>
                  <a:cubicBezTo>
                    <a:pt x="1709" y="1221"/>
                    <a:pt x="1601" y="1085"/>
                    <a:pt x="1465" y="1058"/>
                  </a:cubicBezTo>
                  <a:cubicBezTo>
                    <a:pt x="1329" y="1031"/>
                    <a:pt x="1167" y="1004"/>
                    <a:pt x="1031" y="1004"/>
                  </a:cubicBezTo>
                  <a:lnTo>
                    <a:pt x="1031" y="163"/>
                  </a:lnTo>
                  <a:cubicBezTo>
                    <a:pt x="1031" y="55"/>
                    <a:pt x="950" y="0"/>
                    <a:pt x="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4117324" y="1480367"/>
              <a:ext cx="229151" cy="178082"/>
            </a:xfrm>
            <a:custGeom>
              <a:rect b="b" l="l" r="r" t="t"/>
              <a:pathLst>
                <a:path extrusionOk="0" h="6050" w="7785">
                  <a:moveTo>
                    <a:pt x="163" y="0"/>
                  </a:moveTo>
                  <a:cubicBezTo>
                    <a:pt x="82" y="0"/>
                    <a:pt x="0" y="55"/>
                    <a:pt x="0" y="163"/>
                  </a:cubicBezTo>
                  <a:cubicBezTo>
                    <a:pt x="0" y="245"/>
                    <a:pt x="82" y="326"/>
                    <a:pt x="163" y="326"/>
                  </a:cubicBezTo>
                  <a:lnTo>
                    <a:pt x="6917" y="326"/>
                  </a:lnTo>
                  <a:cubicBezTo>
                    <a:pt x="7215" y="326"/>
                    <a:pt x="7459" y="570"/>
                    <a:pt x="7459" y="868"/>
                  </a:cubicBezTo>
                  <a:lnTo>
                    <a:pt x="7459" y="5886"/>
                  </a:lnTo>
                  <a:cubicBezTo>
                    <a:pt x="7459" y="5968"/>
                    <a:pt x="7541" y="6049"/>
                    <a:pt x="7622" y="6049"/>
                  </a:cubicBezTo>
                  <a:cubicBezTo>
                    <a:pt x="7703" y="6049"/>
                    <a:pt x="7785" y="5968"/>
                    <a:pt x="7785" y="5886"/>
                  </a:cubicBezTo>
                  <a:lnTo>
                    <a:pt x="7785" y="841"/>
                  </a:lnTo>
                  <a:cubicBezTo>
                    <a:pt x="7785" y="380"/>
                    <a:pt x="7405" y="0"/>
                    <a:pt x="6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3987167" y="1648817"/>
              <a:ext cx="359313" cy="101433"/>
            </a:xfrm>
            <a:custGeom>
              <a:rect b="b" l="l" r="r" t="t"/>
              <a:pathLst>
                <a:path extrusionOk="0" h="3446" w="12207">
                  <a:moveTo>
                    <a:pt x="191" y="1"/>
                  </a:moveTo>
                  <a:cubicBezTo>
                    <a:pt x="82" y="1"/>
                    <a:pt x="1" y="82"/>
                    <a:pt x="1" y="190"/>
                  </a:cubicBezTo>
                  <a:lnTo>
                    <a:pt x="1" y="2550"/>
                  </a:lnTo>
                  <a:cubicBezTo>
                    <a:pt x="1" y="3038"/>
                    <a:pt x="408" y="3445"/>
                    <a:pt x="896" y="3445"/>
                  </a:cubicBezTo>
                  <a:lnTo>
                    <a:pt x="11312" y="3445"/>
                  </a:lnTo>
                  <a:cubicBezTo>
                    <a:pt x="11827" y="3445"/>
                    <a:pt x="12207" y="3038"/>
                    <a:pt x="12207" y="2550"/>
                  </a:cubicBezTo>
                  <a:lnTo>
                    <a:pt x="12207" y="1547"/>
                  </a:lnTo>
                  <a:cubicBezTo>
                    <a:pt x="12207" y="1438"/>
                    <a:pt x="12152" y="1357"/>
                    <a:pt x="12044" y="1357"/>
                  </a:cubicBezTo>
                  <a:lnTo>
                    <a:pt x="12044" y="1330"/>
                  </a:lnTo>
                  <a:cubicBezTo>
                    <a:pt x="11963" y="1330"/>
                    <a:pt x="11881" y="1411"/>
                    <a:pt x="11881" y="1519"/>
                  </a:cubicBezTo>
                  <a:lnTo>
                    <a:pt x="11881" y="2550"/>
                  </a:lnTo>
                  <a:cubicBezTo>
                    <a:pt x="11881" y="2849"/>
                    <a:pt x="11637" y="3093"/>
                    <a:pt x="11339" y="3093"/>
                  </a:cubicBezTo>
                  <a:lnTo>
                    <a:pt x="896" y="3093"/>
                  </a:lnTo>
                  <a:cubicBezTo>
                    <a:pt x="598" y="3093"/>
                    <a:pt x="354" y="2849"/>
                    <a:pt x="354" y="2550"/>
                  </a:cubicBezTo>
                  <a:lnTo>
                    <a:pt x="354" y="190"/>
                  </a:lnTo>
                  <a:cubicBezTo>
                    <a:pt x="354" y="82"/>
                    <a:pt x="272" y="1"/>
                    <a:pt x="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4206744" y="1576174"/>
              <a:ext cx="50304" cy="136549"/>
            </a:xfrm>
            <a:custGeom>
              <a:rect b="b" l="l" r="r" t="t"/>
              <a:pathLst>
                <a:path extrusionOk="0" h="4639" w="1709">
                  <a:moveTo>
                    <a:pt x="868" y="841"/>
                  </a:moveTo>
                  <a:cubicBezTo>
                    <a:pt x="1031" y="841"/>
                    <a:pt x="1193" y="868"/>
                    <a:pt x="1356" y="895"/>
                  </a:cubicBezTo>
                  <a:lnTo>
                    <a:pt x="1356" y="1275"/>
                  </a:lnTo>
                  <a:cubicBezTo>
                    <a:pt x="1193" y="1302"/>
                    <a:pt x="1031" y="1329"/>
                    <a:pt x="868" y="1329"/>
                  </a:cubicBezTo>
                  <a:cubicBezTo>
                    <a:pt x="678" y="1329"/>
                    <a:pt x="515" y="1302"/>
                    <a:pt x="353" y="1275"/>
                  </a:cubicBezTo>
                  <a:lnTo>
                    <a:pt x="353" y="895"/>
                  </a:lnTo>
                  <a:cubicBezTo>
                    <a:pt x="515" y="868"/>
                    <a:pt x="678" y="841"/>
                    <a:pt x="868" y="841"/>
                  </a:cubicBezTo>
                  <a:close/>
                  <a:moveTo>
                    <a:pt x="868" y="0"/>
                  </a:moveTo>
                  <a:cubicBezTo>
                    <a:pt x="759" y="0"/>
                    <a:pt x="678" y="82"/>
                    <a:pt x="678" y="163"/>
                  </a:cubicBezTo>
                  <a:lnTo>
                    <a:pt x="678" y="516"/>
                  </a:lnTo>
                  <a:cubicBezTo>
                    <a:pt x="542" y="516"/>
                    <a:pt x="380" y="543"/>
                    <a:pt x="244" y="570"/>
                  </a:cubicBezTo>
                  <a:cubicBezTo>
                    <a:pt x="109" y="624"/>
                    <a:pt x="0" y="733"/>
                    <a:pt x="0" y="868"/>
                  </a:cubicBezTo>
                  <a:lnTo>
                    <a:pt x="0" y="1302"/>
                  </a:lnTo>
                  <a:cubicBezTo>
                    <a:pt x="0" y="1438"/>
                    <a:pt x="109" y="1546"/>
                    <a:pt x="244" y="1601"/>
                  </a:cubicBezTo>
                  <a:cubicBezTo>
                    <a:pt x="380" y="1628"/>
                    <a:pt x="542" y="1655"/>
                    <a:pt x="678" y="1655"/>
                  </a:cubicBezTo>
                  <a:lnTo>
                    <a:pt x="678" y="4476"/>
                  </a:lnTo>
                  <a:cubicBezTo>
                    <a:pt x="678" y="4584"/>
                    <a:pt x="759" y="4638"/>
                    <a:pt x="868" y="4638"/>
                  </a:cubicBezTo>
                  <a:cubicBezTo>
                    <a:pt x="949" y="4638"/>
                    <a:pt x="1031" y="4584"/>
                    <a:pt x="1031" y="4476"/>
                  </a:cubicBezTo>
                  <a:lnTo>
                    <a:pt x="1031" y="1655"/>
                  </a:lnTo>
                  <a:cubicBezTo>
                    <a:pt x="1166" y="1655"/>
                    <a:pt x="1329" y="1628"/>
                    <a:pt x="1465" y="1601"/>
                  </a:cubicBezTo>
                  <a:cubicBezTo>
                    <a:pt x="1600" y="1546"/>
                    <a:pt x="1709" y="1438"/>
                    <a:pt x="1709" y="1302"/>
                  </a:cubicBezTo>
                  <a:lnTo>
                    <a:pt x="1709" y="868"/>
                  </a:lnTo>
                  <a:cubicBezTo>
                    <a:pt x="1709" y="733"/>
                    <a:pt x="1600" y="624"/>
                    <a:pt x="1465" y="570"/>
                  </a:cubicBezTo>
                  <a:cubicBezTo>
                    <a:pt x="1329" y="543"/>
                    <a:pt x="1166" y="516"/>
                    <a:pt x="1031" y="516"/>
                  </a:cubicBezTo>
                  <a:lnTo>
                    <a:pt x="1031" y="163"/>
                  </a:lnTo>
                  <a:cubicBezTo>
                    <a:pt x="1031" y="82"/>
                    <a:pt x="949" y="0"/>
                    <a:pt x="8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7"/>
            <p:cNvSpPr/>
            <p:nvPr/>
          </p:nvSpPr>
          <p:spPr>
            <a:xfrm>
              <a:off x="4146846" y="1576174"/>
              <a:ext cx="50334" cy="137344"/>
            </a:xfrm>
            <a:custGeom>
              <a:rect b="b" l="l" r="r" t="t"/>
              <a:pathLst>
                <a:path extrusionOk="0" h="4666" w="1710">
                  <a:moveTo>
                    <a:pt x="869" y="2197"/>
                  </a:moveTo>
                  <a:cubicBezTo>
                    <a:pt x="1031" y="2197"/>
                    <a:pt x="1194" y="2224"/>
                    <a:pt x="1357" y="2252"/>
                  </a:cubicBezTo>
                  <a:lnTo>
                    <a:pt x="1357" y="2631"/>
                  </a:lnTo>
                  <a:cubicBezTo>
                    <a:pt x="1194" y="2658"/>
                    <a:pt x="1031" y="2686"/>
                    <a:pt x="869" y="2686"/>
                  </a:cubicBezTo>
                  <a:cubicBezTo>
                    <a:pt x="679" y="2686"/>
                    <a:pt x="516" y="2658"/>
                    <a:pt x="353" y="2631"/>
                  </a:cubicBezTo>
                  <a:lnTo>
                    <a:pt x="353" y="2252"/>
                  </a:lnTo>
                  <a:cubicBezTo>
                    <a:pt x="516" y="2224"/>
                    <a:pt x="679" y="2197"/>
                    <a:pt x="869" y="2197"/>
                  </a:cubicBezTo>
                  <a:close/>
                  <a:moveTo>
                    <a:pt x="869" y="0"/>
                  </a:moveTo>
                  <a:cubicBezTo>
                    <a:pt x="760" y="0"/>
                    <a:pt x="679" y="82"/>
                    <a:pt x="679" y="190"/>
                  </a:cubicBezTo>
                  <a:lnTo>
                    <a:pt x="679" y="1845"/>
                  </a:lnTo>
                  <a:cubicBezTo>
                    <a:pt x="543" y="1845"/>
                    <a:pt x="380" y="1872"/>
                    <a:pt x="245" y="1899"/>
                  </a:cubicBezTo>
                  <a:cubicBezTo>
                    <a:pt x="109" y="1953"/>
                    <a:pt x="1" y="2062"/>
                    <a:pt x="1" y="2197"/>
                  </a:cubicBezTo>
                  <a:lnTo>
                    <a:pt x="1" y="2658"/>
                  </a:lnTo>
                  <a:cubicBezTo>
                    <a:pt x="1" y="2794"/>
                    <a:pt x="109" y="2903"/>
                    <a:pt x="245" y="2930"/>
                  </a:cubicBezTo>
                  <a:cubicBezTo>
                    <a:pt x="380" y="2984"/>
                    <a:pt x="543" y="3011"/>
                    <a:pt x="679" y="3011"/>
                  </a:cubicBezTo>
                  <a:lnTo>
                    <a:pt x="679" y="4503"/>
                  </a:lnTo>
                  <a:cubicBezTo>
                    <a:pt x="679" y="4584"/>
                    <a:pt x="760" y="4666"/>
                    <a:pt x="869" y="4666"/>
                  </a:cubicBezTo>
                  <a:cubicBezTo>
                    <a:pt x="950" y="4666"/>
                    <a:pt x="1031" y="4584"/>
                    <a:pt x="1031" y="4503"/>
                  </a:cubicBezTo>
                  <a:lnTo>
                    <a:pt x="1031" y="2984"/>
                  </a:lnTo>
                  <a:cubicBezTo>
                    <a:pt x="1167" y="2984"/>
                    <a:pt x="1330" y="2957"/>
                    <a:pt x="1465" y="2930"/>
                  </a:cubicBezTo>
                  <a:cubicBezTo>
                    <a:pt x="1601" y="2875"/>
                    <a:pt x="1710" y="2767"/>
                    <a:pt x="1710" y="2631"/>
                  </a:cubicBezTo>
                  <a:lnTo>
                    <a:pt x="1710" y="2197"/>
                  </a:lnTo>
                  <a:cubicBezTo>
                    <a:pt x="1710" y="2062"/>
                    <a:pt x="1601" y="1953"/>
                    <a:pt x="1465" y="1899"/>
                  </a:cubicBezTo>
                  <a:cubicBezTo>
                    <a:pt x="1330" y="1872"/>
                    <a:pt x="1167" y="1845"/>
                    <a:pt x="1031" y="1845"/>
                  </a:cubicBezTo>
                  <a:lnTo>
                    <a:pt x="1031" y="190"/>
                  </a:lnTo>
                  <a:cubicBezTo>
                    <a:pt x="1031" y="82"/>
                    <a:pt x="950" y="0"/>
                    <a:pt x="8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7"/>
            <p:cNvSpPr/>
            <p:nvPr/>
          </p:nvSpPr>
          <p:spPr>
            <a:xfrm>
              <a:off x="4146846" y="1509918"/>
              <a:ext cx="50334" cy="30347"/>
            </a:xfrm>
            <a:custGeom>
              <a:rect b="b" l="l" r="r" t="t"/>
              <a:pathLst>
                <a:path extrusionOk="0" h="1031" w="1710">
                  <a:moveTo>
                    <a:pt x="1357" y="353"/>
                  </a:moveTo>
                  <a:lnTo>
                    <a:pt x="1357" y="678"/>
                  </a:lnTo>
                  <a:lnTo>
                    <a:pt x="353" y="678"/>
                  </a:lnTo>
                  <a:lnTo>
                    <a:pt x="353" y="353"/>
                  </a:lnTo>
                  <a:close/>
                  <a:moveTo>
                    <a:pt x="380" y="0"/>
                  </a:moveTo>
                  <a:cubicBezTo>
                    <a:pt x="163" y="0"/>
                    <a:pt x="1" y="163"/>
                    <a:pt x="1" y="353"/>
                  </a:cubicBezTo>
                  <a:lnTo>
                    <a:pt x="1" y="678"/>
                  </a:lnTo>
                  <a:cubicBezTo>
                    <a:pt x="1" y="868"/>
                    <a:pt x="163" y="1031"/>
                    <a:pt x="353" y="1031"/>
                  </a:cubicBezTo>
                  <a:lnTo>
                    <a:pt x="1357" y="1031"/>
                  </a:lnTo>
                  <a:cubicBezTo>
                    <a:pt x="1547" y="1031"/>
                    <a:pt x="1710" y="868"/>
                    <a:pt x="1710" y="651"/>
                  </a:cubicBezTo>
                  <a:lnTo>
                    <a:pt x="1710" y="353"/>
                  </a:lnTo>
                  <a:cubicBezTo>
                    <a:pt x="1710" y="163"/>
                    <a:pt x="1547" y="0"/>
                    <a:pt x="1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9" name="Google Shape;399;p27"/>
          <p:cNvGrpSpPr/>
          <p:nvPr/>
        </p:nvGrpSpPr>
        <p:grpSpPr>
          <a:xfrm>
            <a:off x="4260301" y="1813006"/>
            <a:ext cx="613217" cy="418489"/>
            <a:chOff x="3215178" y="3782828"/>
            <a:chExt cx="363280" cy="233155"/>
          </a:xfrm>
        </p:grpSpPr>
        <p:sp>
          <p:nvSpPr>
            <p:cNvPr id="400" name="Google Shape;400;p27"/>
            <p:cNvSpPr/>
            <p:nvPr/>
          </p:nvSpPr>
          <p:spPr>
            <a:xfrm>
              <a:off x="3431516" y="3786831"/>
              <a:ext cx="10420" cy="42328"/>
            </a:xfrm>
            <a:custGeom>
              <a:rect b="b" l="l" r="r" t="t"/>
              <a:pathLst>
                <a:path extrusionOk="0" h="1438" w="354">
                  <a:moveTo>
                    <a:pt x="191" y="0"/>
                  </a:moveTo>
                  <a:cubicBezTo>
                    <a:pt x="82" y="0"/>
                    <a:pt x="1" y="81"/>
                    <a:pt x="1" y="190"/>
                  </a:cubicBezTo>
                  <a:lnTo>
                    <a:pt x="1" y="1248"/>
                  </a:lnTo>
                  <a:cubicBezTo>
                    <a:pt x="1" y="1356"/>
                    <a:pt x="82" y="1438"/>
                    <a:pt x="191" y="1438"/>
                  </a:cubicBezTo>
                  <a:cubicBezTo>
                    <a:pt x="272" y="1438"/>
                    <a:pt x="353" y="1356"/>
                    <a:pt x="353" y="1248"/>
                  </a:cubicBezTo>
                  <a:lnTo>
                    <a:pt x="353" y="190"/>
                  </a:lnTo>
                  <a:cubicBezTo>
                    <a:pt x="353" y="81"/>
                    <a:pt x="272" y="0"/>
                    <a:pt x="1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3371648" y="3800400"/>
              <a:ext cx="206810" cy="213992"/>
            </a:xfrm>
            <a:custGeom>
              <a:rect b="b" l="l" r="r" t="t"/>
              <a:pathLst>
                <a:path extrusionOk="0" h="7270" w="7026">
                  <a:moveTo>
                    <a:pt x="1546" y="0"/>
                  </a:moveTo>
                  <a:cubicBezTo>
                    <a:pt x="1438" y="0"/>
                    <a:pt x="1357" y="82"/>
                    <a:pt x="1357" y="163"/>
                  </a:cubicBezTo>
                  <a:lnTo>
                    <a:pt x="1357" y="3201"/>
                  </a:lnTo>
                  <a:lnTo>
                    <a:pt x="1031" y="3201"/>
                  </a:lnTo>
                  <a:lnTo>
                    <a:pt x="1031" y="2007"/>
                  </a:lnTo>
                  <a:cubicBezTo>
                    <a:pt x="1031" y="1899"/>
                    <a:pt x="950" y="1845"/>
                    <a:pt x="868" y="1817"/>
                  </a:cubicBezTo>
                  <a:cubicBezTo>
                    <a:pt x="760" y="1817"/>
                    <a:pt x="679" y="1899"/>
                    <a:pt x="679" y="2007"/>
                  </a:cubicBezTo>
                  <a:lnTo>
                    <a:pt x="679" y="3201"/>
                  </a:lnTo>
                  <a:lnTo>
                    <a:pt x="353" y="3201"/>
                  </a:lnTo>
                  <a:lnTo>
                    <a:pt x="353" y="1004"/>
                  </a:lnTo>
                  <a:cubicBezTo>
                    <a:pt x="353" y="895"/>
                    <a:pt x="272" y="814"/>
                    <a:pt x="190" y="814"/>
                  </a:cubicBezTo>
                  <a:cubicBezTo>
                    <a:pt x="82" y="814"/>
                    <a:pt x="0" y="895"/>
                    <a:pt x="0" y="1004"/>
                  </a:cubicBezTo>
                  <a:lnTo>
                    <a:pt x="0" y="5750"/>
                  </a:lnTo>
                  <a:cubicBezTo>
                    <a:pt x="0" y="5832"/>
                    <a:pt x="82" y="5913"/>
                    <a:pt x="190" y="5913"/>
                  </a:cubicBezTo>
                  <a:cubicBezTo>
                    <a:pt x="272" y="5913"/>
                    <a:pt x="353" y="5832"/>
                    <a:pt x="353" y="5750"/>
                  </a:cubicBezTo>
                  <a:lnTo>
                    <a:pt x="353" y="3526"/>
                  </a:lnTo>
                  <a:lnTo>
                    <a:pt x="679" y="3526"/>
                  </a:lnTo>
                  <a:lnTo>
                    <a:pt x="679" y="4720"/>
                  </a:lnTo>
                  <a:cubicBezTo>
                    <a:pt x="679" y="4828"/>
                    <a:pt x="760" y="4910"/>
                    <a:pt x="868" y="4910"/>
                  </a:cubicBezTo>
                  <a:cubicBezTo>
                    <a:pt x="950" y="4882"/>
                    <a:pt x="1031" y="4828"/>
                    <a:pt x="1031" y="4720"/>
                  </a:cubicBezTo>
                  <a:lnTo>
                    <a:pt x="1031" y="3526"/>
                  </a:lnTo>
                  <a:lnTo>
                    <a:pt x="1357" y="3526"/>
                  </a:lnTo>
                  <a:lnTo>
                    <a:pt x="1357" y="6564"/>
                  </a:lnTo>
                  <a:cubicBezTo>
                    <a:pt x="1357" y="6646"/>
                    <a:pt x="1438" y="6727"/>
                    <a:pt x="1546" y="6727"/>
                  </a:cubicBezTo>
                  <a:cubicBezTo>
                    <a:pt x="1628" y="6727"/>
                    <a:pt x="1709" y="6646"/>
                    <a:pt x="1709" y="6564"/>
                  </a:cubicBezTo>
                  <a:lnTo>
                    <a:pt x="1709" y="3526"/>
                  </a:lnTo>
                  <a:lnTo>
                    <a:pt x="2035" y="3526"/>
                  </a:lnTo>
                  <a:lnTo>
                    <a:pt x="2035" y="7107"/>
                  </a:lnTo>
                  <a:cubicBezTo>
                    <a:pt x="2035" y="7188"/>
                    <a:pt x="2116" y="7269"/>
                    <a:pt x="2225" y="7269"/>
                  </a:cubicBezTo>
                  <a:cubicBezTo>
                    <a:pt x="2306" y="7269"/>
                    <a:pt x="2387" y="7188"/>
                    <a:pt x="2387" y="7107"/>
                  </a:cubicBezTo>
                  <a:lnTo>
                    <a:pt x="2387" y="3526"/>
                  </a:lnTo>
                  <a:lnTo>
                    <a:pt x="2713" y="3526"/>
                  </a:lnTo>
                  <a:lnTo>
                    <a:pt x="2713" y="5208"/>
                  </a:lnTo>
                  <a:cubicBezTo>
                    <a:pt x="2713" y="5289"/>
                    <a:pt x="2794" y="5371"/>
                    <a:pt x="2903" y="5371"/>
                  </a:cubicBezTo>
                  <a:cubicBezTo>
                    <a:pt x="2984" y="5371"/>
                    <a:pt x="3065" y="5289"/>
                    <a:pt x="3065" y="5208"/>
                  </a:cubicBezTo>
                  <a:lnTo>
                    <a:pt x="3065" y="3526"/>
                  </a:lnTo>
                  <a:lnTo>
                    <a:pt x="3391" y="3526"/>
                  </a:lnTo>
                  <a:lnTo>
                    <a:pt x="3391" y="4611"/>
                  </a:lnTo>
                  <a:cubicBezTo>
                    <a:pt x="3391" y="4720"/>
                    <a:pt x="3472" y="4801"/>
                    <a:pt x="3581" y="4801"/>
                  </a:cubicBezTo>
                  <a:cubicBezTo>
                    <a:pt x="3662" y="4801"/>
                    <a:pt x="3744" y="4720"/>
                    <a:pt x="3744" y="4611"/>
                  </a:cubicBezTo>
                  <a:lnTo>
                    <a:pt x="3744" y="3526"/>
                  </a:lnTo>
                  <a:lnTo>
                    <a:pt x="4069" y="3526"/>
                  </a:lnTo>
                  <a:lnTo>
                    <a:pt x="4069" y="3825"/>
                  </a:lnTo>
                  <a:cubicBezTo>
                    <a:pt x="4069" y="3906"/>
                    <a:pt x="4150" y="3987"/>
                    <a:pt x="4259" y="4015"/>
                  </a:cubicBezTo>
                  <a:cubicBezTo>
                    <a:pt x="4340" y="3987"/>
                    <a:pt x="4422" y="3906"/>
                    <a:pt x="4422" y="3825"/>
                  </a:cubicBezTo>
                  <a:lnTo>
                    <a:pt x="4422" y="3526"/>
                  </a:lnTo>
                  <a:lnTo>
                    <a:pt x="4747" y="3526"/>
                  </a:lnTo>
                  <a:lnTo>
                    <a:pt x="4747" y="4232"/>
                  </a:lnTo>
                  <a:cubicBezTo>
                    <a:pt x="4747" y="4340"/>
                    <a:pt x="4828" y="4421"/>
                    <a:pt x="4937" y="4421"/>
                  </a:cubicBezTo>
                  <a:cubicBezTo>
                    <a:pt x="5018" y="4421"/>
                    <a:pt x="5100" y="4340"/>
                    <a:pt x="5100" y="4232"/>
                  </a:cubicBezTo>
                  <a:lnTo>
                    <a:pt x="5100" y="3526"/>
                  </a:lnTo>
                  <a:lnTo>
                    <a:pt x="5778" y="3526"/>
                  </a:lnTo>
                  <a:lnTo>
                    <a:pt x="5778" y="4204"/>
                  </a:lnTo>
                  <a:cubicBezTo>
                    <a:pt x="5778" y="4286"/>
                    <a:pt x="5859" y="4367"/>
                    <a:pt x="5941" y="4367"/>
                  </a:cubicBezTo>
                  <a:cubicBezTo>
                    <a:pt x="6022" y="4367"/>
                    <a:pt x="6103" y="4286"/>
                    <a:pt x="6103" y="4204"/>
                  </a:cubicBezTo>
                  <a:lnTo>
                    <a:pt x="6103" y="3526"/>
                  </a:lnTo>
                  <a:lnTo>
                    <a:pt x="6809" y="3526"/>
                  </a:lnTo>
                  <a:cubicBezTo>
                    <a:pt x="7026" y="3526"/>
                    <a:pt x="7026" y="3201"/>
                    <a:pt x="6809" y="3201"/>
                  </a:cubicBezTo>
                  <a:lnTo>
                    <a:pt x="6103" y="3201"/>
                  </a:lnTo>
                  <a:lnTo>
                    <a:pt x="6103" y="2523"/>
                  </a:lnTo>
                  <a:cubicBezTo>
                    <a:pt x="6103" y="2414"/>
                    <a:pt x="6022" y="2333"/>
                    <a:pt x="5941" y="2333"/>
                  </a:cubicBezTo>
                  <a:cubicBezTo>
                    <a:pt x="5859" y="2333"/>
                    <a:pt x="5778" y="2414"/>
                    <a:pt x="5778" y="2523"/>
                  </a:cubicBezTo>
                  <a:lnTo>
                    <a:pt x="5778" y="3201"/>
                  </a:lnTo>
                  <a:lnTo>
                    <a:pt x="5100" y="3201"/>
                  </a:lnTo>
                  <a:lnTo>
                    <a:pt x="5100" y="2468"/>
                  </a:lnTo>
                  <a:cubicBezTo>
                    <a:pt x="5100" y="2387"/>
                    <a:pt x="5018" y="2306"/>
                    <a:pt x="4937" y="2306"/>
                  </a:cubicBezTo>
                  <a:cubicBezTo>
                    <a:pt x="4828" y="2306"/>
                    <a:pt x="4747" y="2387"/>
                    <a:pt x="4747" y="2468"/>
                  </a:cubicBezTo>
                  <a:lnTo>
                    <a:pt x="4747" y="3201"/>
                  </a:lnTo>
                  <a:lnTo>
                    <a:pt x="4422" y="3201"/>
                  </a:lnTo>
                  <a:lnTo>
                    <a:pt x="4422" y="1845"/>
                  </a:lnTo>
                  <a:cubicBezTo>
                    <a:pt x="4422" y="1736"/>
                    <a:pt x="4340" y="1655"/>
                    <a:pt x="4259" y="1655"/>
                  </a:cubicBezTo>
                  <a:cubicBezTo>
                    <a:pt x="4150" y="1655"/>
                    <a:pt x="4069" y="1736"/>
                    <a:pt x="4069" y="1845"/>
                  </a:cubicBezTo>
                  <a:lnTo>
                    <a:pt x="4069" y="3201"/>
                  </a:lnTo>
                  <a:lnTo>
                    <a:pt x="3744" y="3201"/>
                  </a:lnTo>
                  <a:lnTo>
                    <a:pt x="3744" y="2089"/>
                  </a:lnTo>
                  <a:cubicBezTo>
                    <a:pt x="3744" y="2007"/>
                    <a:pt x="3662" y="1926"/>
                    <a:pt x="3581" y="1926"/>
                  </a:cubicBezTo>
                  <a:cubicBezTo>
                    <a:pt x="3472" y="1926"/>
                    <a:pt x="3391" y="2007"/>
                    <a:pt x="3391" y="2089"/>
                  </a:cubicBezTo>
                  <a:lnTo>
                    <a:pt x="3391" y="3201"/>
                  </a:lnTo>
                  <a:lnTo>
                    <a:pt x="3065" y="3201"/>
                  </a:lnTo>
                  <a:lnTo>
                    <a:pt x="3065" y="1519"/>
                  </a:lnTo>
                  <a:cubicBezTo>
                    <a:pt x="3065" y="1411"/>
                    <a:pt x="2984" y="1356"/>
                    <a:pt x="2903" y="1329"/>
                  </a:cubicBezTo>
                  <a:cubicBezTo>
                    <a:pt x="2794" y="1329"/>
                    <a:pt x="2713" y="1411"/>
                    <a:pt x="2713" y="1519"/>
                  </a:cubicBezTo>
                  <a:lnTo>
                    <a:pt x="2713" y="3201"/>
                  </a:lnTo>
                  <a:lnTo>
                    <a:pt x="2387" y="3201"/>
                  </a:lnTo>
                  <a:lnTo>
                    <a:pt x="2387" y="1465"/>
                  </a:lnTo>
                  <a:cubicBezTo>
                    <a:pt x="2387" y="1384"/>
                    <a:pt x="2306" y="1302"/>
                    <a:pt x="2225" y="1302"/>
                  </a:cubicBezTo>
                  <a:cubicBezTo>
                    <a:pt x="2116" y="1302"/>
                    <a:pt x="2035" y="1384"/>
                    <a:pt x="2035" y="1465"/>
                  </a:cubicBezTo>
                  <a:lnTo>
                    <a:pt x="2035" y="3201"/>
                  </a:lnTo>
                  <a:lnTo>
                    <a:pt x="1709" y="3201"/>
                  </a:lnTo>
                  <a:lnTo>
                    <a:pt x="1709" y="163"/>
                  </a:lnTo>
                  <a:cubicBezTo>
                    <a:pt x="1709" y="82"/>
                    <a:pt x="1628" y="0"/>
                    <a:pt x="1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3215178" y="3782828"/>
              <a:ext cx="146910" cy="233155"/>
            </a:xfrm>
            <a:custGeom>
              <a:rect b="b" l="l" r="r" t="t"/>
              <a:pathLst>
                <a:path extrusionOk="0" h="7921" w="4991">
                  <a:moveTo>
                    <a:pt x="3119" y="0"/>
                  </a:moveTo>
                  <a:cubicBezTo>
                    <a:pt x="3011" y="0"/>
                    <a:pt x="2957" y="82"/>
                    <a:pt x="2957" y="163"/>
                  </a:cubicBezTo>
                  <a:lnTo>
                    <a:pt x="2957" y="3798"/>
                  </a:lnTo>
                  <a:lnTo>
                    <a:pt x="2604" y="3798"/>
                  </a:lnTo>
                  <a:lnTo>
                    <a:pt x="2604" y="977"/>
                  </a:lnTo>
                  <a:cubicBezTo>
                    <a:pt x="2604" y="868"/>
                    <a:pt x="2550" y="787"/>
                    <a:pt x="2441" y="787"/>
                  </a:cubicBezTo>
                  <a:cubicBezTo>
                    <a:pt x="2333" y="787"/>
                    <a:pt x="2279" y="868"/>
                    <a:pt x="2279" y="977"/>
                  </a:cubicBezTo>
                  <a:lnTo>
                    <a:pt x="2279" y="3798"/>
                  </a:lnTo>
                  <a:lnTo>
                    <a:pt x="1926" y="3798"/>
                  </a:lnTo>
                  <a:lnTo>
                    <a:pt x="1926" y="2794"/>
                  </a:lnTo>
                  <a:cubicBezTo>
                    <a:pt x="1926" y="2686"/>
                    <a:pt x="1872" y="2631"/>
                    <a:pt x="1763" y="2604"/>
                  </a:cubicBezTo>
                  <a:cubicBezTo>
                    <a:pt x="1655" y="2604"/>
                    <a:pt x="1600" y="2686"/>
                    <a:pt x="1600" y="2794"/>
                  </a:cubicBezTo>
                  <a:lnTo>
                    <a:pt x="1600" y="3798"/>
                  </a:lnTo>
                  <a:lnTo>
                    <a:pt x="1248" y="3798"/>
                  </a:lnTo>
                  <a:lnTo>
                    <a:pt x="1248" y="3120"/>
                  </a:lnTo>
                  <a:cubicBezTo>
                    <a:pt x="1248" y="3011"/>
                    <a:pt x="1166" y="2930"/>
                    <a:pt x="1085" y="2930"/>
                  </a:cubicBezTo>
                  <a:cubicBezTo>
                    <a:pt x="1004" y="2930"/>
                    <a:pt x="922" y="3011"/>
                    <a:pt x="922" y="3120"/>
                  </a:cubicBezTo>
                  <a:lnTo>
                    <a:pt x="922" y="3798"/>
                  </a:lnTo>
                  <a:lnTo>
                    <a:pt x="217" y="3798"/>
                  </a:lnTo>
                  <a:cubicBezTo>
                    <a:pt x="0" y="3798"/>
                    <a:pt x="0" y="4123"/>
                    <a:pt x="217" y="4123"/>
                  </a:cubicBezTo>
                  <a:lnTo>
                    <a:pt x="922" y="4123"/>
                  </a:lnTo>
                  <a:lnTo>
                    <a:pt x="922" y="4801"/>
                  </a:lnTo>
                  <a:cubicBezTo>
                    <a:pt x="922" y="4883"/>
                    <a:pt x="1004" y="4964"/>
                    <a:pt x="1085" y="4964"/>
                  </a:cubicBezTo>
                  <a:cubicBezTo>
                    <a:pt x="1166" y="4964"/>
                    <a:pt x="1248" y="4883"/>
                    <a:pt x="1248" y="4801"/>
                  </a:cubicBezTo>
                  <a:lnTo>
                    <a:pt x="1248" y="4123"/>
                  </a:lnTo>
                  <a:lnTo>
                    <a:pt x="1600" y="4123"/>
                  </a:lnTo>
                  <a:lnTo>
                    <a:pt x="1600" y="5127"/>
                  </a:lnTo>
                  <a:cubicBezTo>
                    <a:pt x="1600" y="5208"/>
                    <a:pt x="1655" y="5290"/>
                    <a:pt x="1763" y="5290"/>
                  </a:cubicBezTo>
                  <a:cubicBezTo>
                    <a:pt x="1872" y="5290"/>
                    <a:pt x="1926" y="5208"/>
                    <a:pt x="1926" y="5127"/>
                  </a:cubicBezTo>
                  <a:lnTo>
                    <a:pt x="1926" y="4123"/>
                  </a:lnTo>
                  <a:lnTo>
                    <a:pt x="2279" y="4123"/>
                  </a:lnTo>
                  <a:lnTo>
                    <a:pt x="2279" y="4693"/>
                  </a:lnTo>
                  <a:cubicBezTo>
                    <a:pt x="2279" y="4801"/>
                    <a:pt x="2333" y="4883"/>
                    <a:pt x="2441" y="4883"/>
                  </a:cubicBezTo>
                  <a:cubicBezTo>
                    <a:pt x="2550" y="4883"/>
                    <a:pt x="2604" y="4801"/>
                    <a:pt x="2604" y="4693"/>
                  </a:cubicBezTo>
                  <a:lnTo>
                    <a:pt x="2604" y="4123"/>
                  </a:lnTo>
                  <a:lnTo>
                    <a:pt x="2957" y="4123"/>
                  </a:lnTo>
                  <a:lnTo>
                    <a:pt x="2957" y="7731"/>
                  </a:lnTo>
                  <a:cubicBezTo>
                    <a:pt x="2957" y="7839"/>
                    <a:pt x="3011" y="7921"/>
                    <a:pt x="3119" y="7921"/>
                  </a:cubicBezTo>
                  <a:cubicBezTo>
                    <a:pt x="3228" y="7921"/>
                    <a:pt x="3282" y="7839"/>
                    <a:pt x="3282" y="7731"/>
                  </a:cubicBezTo>
                  <a:lnTo>
                    <a:pt x="3282" y="4123"/>
                  </a:lnTo>
                  <a:lnTo>
                    <a:pt x="3960" y="4123"/>
                  </a:lnTo>
                  <a:lnTo>
                    <a:pt x="3960" y="6239"/>
                  </a:lnTo>
                  <a:cubicBezTo>
                    <a:pt x="3960" y="6347"/>
                    <a:pt x="4042" y="6429"/>
                    <a:pt x="4150" y="6429"/>
                  </a:cubicBezTo>
                  <a:cubicBezTo>
                    <a:pt x="4231" y="6429"/>
                    <a:pt x="4313" y="6347"/>
                    <a:pt x="4313" y="6239"/>
                  </a:cubicBezTo>
                  <a:lnTo>
                    <a:pt x="4313" y="4123"/>
                  </a:lnTo>
                  <a:lnTo>
                    <a:pt x="4638" y="4123"/>
                  </a:lnTo>
                  <a:lnTo>
                    <a:pt x="4638" y="5154"/>
                  </a:lnTo>
                  <a:cubicBezTo>
                    <a:pt x="4638" y="5235"/>
                    <a:pt x="4720" y="5317"/>
                    <a:pt x="4828" y="5317"/>
                  </a:cubicBezTo>
                  <a:cubicBezTo>
                    <a:pt x="4910" y="5317"/>
                    <a:pt x="4991" y="5235"/>
                    <a:pt x="4991" y="5154"/>
                  </a:cubicBezTo>
                  <a:lnTo>
                    <a:pt x="4991" y="2794"/>
                  </a:lnTo>
                  <a:cubicBezTo>
                    <a:pt x="4991" y="2686"/>
                    <a:pt x="4910" y="2631"/>
                    <a:pt x="4828" y="2631"/>
                  </a:cubicBezTo>
                  <a:lnTo>
                    <a:pt x="4828" y="2604"/>
                  </a:lnTo>
                  <a:cubicBezTo>
                    <a:pt x="4720" y="2604"/>
                    <a:pt x="4638" y="2686"/>
                    <a:pt x="4638" y="2767"/>
                  </a:cubicBezTo>
                  <a:lnTo>
                    <a:pt x="4638" y="3798"/>
                  </a:lnTo>
                  <a:lnTo>
                    <a:pt x="4313" y="3798"/>
                  </a:lnTo>
                  <a:lnTo>
                    <a:pt x="4313" y="1682"/>
                  </a:lnTo>
                  <a:cubicBezTo>
                    <a:pt x="4313" y="1574"/>
                    <a:pt x="4231" y="1492"/>
                    <a:pt x="4150" y="1492"/>
                  </a:cubicBezTo>
                  <a:cubicBezTo>
                    <a:pt x="4042" y="1492"/>
                    <a:pt x="3960" y="1574"/>
                    <a:pt x="3960" y="1682"/>
                  </a:cubicBezTo>
                  <a:lnTo>
                    <a:pt x="3960" y="3798"/>
                  </a:lnTo>
                  <a:lnTo>
                    <a:pt x="3282" y="3798"/>
                  </a:lnTo>
                  <a:lnTo>
                    <a:pt x="3282" y="163"/>
                  </a:lnTo>
                  <a:cubicBezTo>
                    <a:pt x="3282" y="82"/>
                    <a:pt x="3228" y="0"/>
                    <a:pt x="3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27"/>
          <p:cNvGrpSpPr/>
          <p:nvPr/>
        </p:nvGrpSpPr>
        <p:grpSpPr>
          <a:xfrm>
            <a:off x="6453101" y="1779564"/>
            <a:ext cx="732335" cy="485362"/>
            <a:chOff x="7873576" y="3194446"/>
            <a:chExt cx="349747" cy="249903"/>
          </a:xfrm>
        </p:grpSpPr>
        <p:sp>
          <p:nvSpPr>
            <p:cNvPr id="404" name="Google Shape;404;p27"/>
            <p:cNvSpPr/>
            <p:nvPr/>
          </p:nvSpPr>
          <p:spPr>
            <a:xfrm>
              <a:off x="7983776" y="3271091"/>
              <a:ext cx="9596" cy="59105"/>
            </a:xfrm>
            <a:custGeom>
              <a:rect b="b" l="l" r="r" t="t"/>
              <a:pathLst>
                <a:path extrusionOk="0" h="2008" w="326">
                  <a:moveTo>
                    <a:pt x="163" y="0"/>
                  </a:moveTo>
                  <a:cubicBezTo>
                    <a:pt x="81" y="0"/>
                    <a:pt x="0" y="54"/>
                    <a:pt x="0" y="163"/>
                  </a:cubicBezTo>
                  <a:lnTo>
                    <a:pt x="0" y="1845"/>
                  </a:lnTo>
                  <a:cubicBezTo>
                    <a:pt x="0" y="1953"/>
                    <a:pt x="81" y="2007"/>
                    <a:pt x="163" y="2007"/>
                  </a:cubicBezTo>
                  <a:cubicBezTo>
                    <a:pt x="244" y="2007"/>
                    <a:pt x="326" y="1953"/>
                    <a:pt x="326" y="1845"/>
                  </a:cubicBezTo>
                  <a:lnTo>
                    <a:pt x="326" y="163"/>
                  </a:lnTo>
                  <a:cubicBezTo>
                    <a:pt x="326" y="54"/>
                    <a:pt x="244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7"/>
            <p:cNvSpPr/>
            <p:nvPr/>
          </p:nvSpPr>
          <p:spPr>
            <a:xfrm>
              <a:off x="8043644" y="3280863"/>
              <a:ext cx="9596" cy="39531"/>
            </a:xfrm>
            <a:custGeom>
              <a:rect b="b" l="l" r="r" t="t"/>
              <a:pathLst>
                <a:path extrusionOk="0" h="1343" w="326">
                  <a:moveTo>
                    <a:pt x="163" y="0"/>
                  </a:moveTo>
                  <a:cubicBezTo>
                    <a:pt x="82" y="0"/>
                    <a:pt x="0" y="61"/>
                    <a:pt x="0" y="183"/>
                  </a:cubicBezTo>
                  <a:lnTo>
                    <a:pt x="0" y="1160"/>
                  </a:lnTo>
                  <a:cubicBezTo>
                    <a:pt x="0" y="1282"/>
                    <a:pt x="82" y="1343"/>
                    <a:pt x="163" y="1343"/>
                  </a:cubicBezTo>
                  <a:cubicBezTo>
                    <a:pt x="244" y="1343"/>
                    <a:pt x="326" y="1282"/>
                    <a:pt x="326" y="1160"/>
                  </a:cubicBezTo>
                  <a:lnTo>
                    <a:pt x="326" y="183"/>
                  </a:lnTo>
                  <a:cubicBezTo>
                    <a:pt x="326" y="61"/>
                    <a:pt x="244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7"/>
            <p:cNvSpPr/>
            <p:nvPr/>
          </p:nvSpPr>
          <p:spPr>
            <a:xfrm>
              <a:off x="8023688" y="3268678"/>
              <a:ext cx="9596" cy="63903"/>
            </a:xfrm>
            <a:custGeom>
              <a:rect b="b" l="l" r="r" t="t"/>
              <a:pathLst>
                <a:path extrusionOk="0" h="2171" w="326">
                  <a:moveTo>
                    <a:pt x="163" y="1"/>
                  </a:moveTo>
                  <a:cubicBezTo>
                    <a:pt x="82" y="1"/>
                    <a:pt x="0" y="55"/>
                    <a:pt x="0" y="163"/>
                  </a:cubicBezTo>
                  <a:lnTo>
                    <a:pt x="0" y="2008"/>
                  </a:lnTo>
                  <a:cubicBezTo>
                    <a:pt x="0" y="2116"/>
                    <a:pt x="82" y="2171"/>
                    <a:pt x="163" y="2171"/>
                  </a:cubicBezTo>
                  <a:cubicBezTo>
                    <a:pt x="244" y="2171"/>
                    <a:pt x="326" y="2116"/>
                    <a:pt x="326" y="2008"/>
                  </a:cubicBezTo>
                  <a:lnTo>
                    <a:pt x="326" y="163"/>
                  </a:lnTo>
                  <a:cubicBezTo>
                    <a:pt x="326" y="55"/>
                    <a:pt x="244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7"/>
            <p:cNvSpPr/>
            <p:nvPr/>
          </p:nvSpPr>
          <p:spPr>
            <a:xfrm>
              <a:off x="8003732" y="3282247"/>
              <a:ext cx="9596" cy="36764"/>
            </a:xfrm>
            <a:custGeom>
              <a:rect b="b" l="l" r="r" t="t"/>
              <a:pathLst>
                <a:path extrusionOk="0" h="1249" w="326">
                  <a:moveTo>
                    <a:pt x="163" y="1"/>
                  </a:moveTo>
                  <a:cubicBezTo>
                    <a:pt x="82" y="1"/>
                    <a:pt x="0" y="55"/>
                    <a:pt x="0" y="164"/>
                  </a:cubicBezTo>
                  <a:lnTo>
                    <a:pt x="0" y="1086"/>
                  </a:lnTo>
                  <a:cubicBezTo>
                    <a:pt x="0" y="1194"/>
                    <a:pt x="82" y="1249"/>
                    <a:pt x="163" y="1249"/>
                  </a:cubicBezTo>
                  <a:cubicBezTo>
                    <a:pt x="244" y="1249"/>
                    <a:pt x="326" y="1194"/>
                    <a:pt x="326" y="1086"/>
                  </a:cubicBezTo>
                  <a:lnTo>
                    <a:pt x="326" y="164"/>
                  </a:lnTo>
                  <a:cubicBezTo>
                    <a:pt x="326" y="55"/>
                    <a:pt x="244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7"/>
            <p:cNvSpPr/>
            <p:nvPr/>
          </p:nvSpPr>
          <p:spPr>
            <a:xfrm>
              <a:off x="8063600" y="3261496"/>
              <a:ext cx="9596" cy="78268"/>
            </a:xfrm>
            <a:custGeom>
              <a:rect b="b" l="l" r="r" t="t"/>
              <a:pathLst>
                <a:path extrusionOk="0" h="2659" w="326">
                  <a:moveTo>
                    <a:pt x="163" y="1"/>
                  </a:moveTo>
                  <a:cubicBezTo>
                    <a:pt x="82" y="1"/>
                    <a:pt x="0" y="55"/>
                    <a:pt x="0" y="163"/>
                  </a:cubicBezTo>
                  <a:lnTo>
                    <a:pt x="0" y="2496"/>
                  </a:lnTo>
                  <a:cubicBezTo>
                    <a:pt x="0" y="2605"/>
                    <a:pt x="82" y="2659"/>
                    <a:pt x="163" y="2659"/>
                  </a:cubicBezTo>
                  <a:cubicBezTo>
                    <a:pt x="245" y="2659"/>
                    <a:pt x="326" y="2605"/>
                    <a:pt x="326" y="2496"/>
                  </a:cubicBezTo>
                  <a:lnTo>
                    <a:pt x="326" y="163"/>
                  </a:lnTo>
                  <a:cubicBezTo>
                    <a:pt x="326" y="55"/>
                    <a:pt x="245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7"/>
            <p:cNvSpPr/>
            <p:nvPr/>
          </p:nvSpPr>
          <p:spPr>
            <a:xfrm>
              <a:off x="8143425" y="3279068"/>
              <a:ext cx="9625" cy="43152"/>
            </a:xfrm>
            <a:custGeom>
              <a:rect b="b" l="l" r="r" t="t"/>
              <a:pathLst>
                <a:path extrusionOk="0" h="1466" w="327">
                  <a:moveTo>
                    <a:pt x="164" y="0"/>
                  </a:moveTo>
                  <a:cubicBezTo>
                    <a:pt x="82" y="0"/>
                    <a:pt x="1" y="55"/>
                    <a:pt x="1" y="163"/>
                  </a:cubicBezTo>
                  <a:lnTo>
                    <a:pt x="1" y="1302"/>
                  </a:lnTo>
                  <a:cubicBezTo>
                    <a:pt x="1" y="1411"/>
                    <a:pt x="82" y="1465"/>
                    <a:pt x="164" y="1465"/>
                  </a:cubicBezTo>
                  <a:cubicBezTo>
                    <a:pt x="245" y="1465"/>
                    <a:pt x="326" y="1411"/>
                    <a:pt x="326" y="1302"/>
                  </a:cubicBezTo>
                  <a:lnTo>
                    <a:pt x="326" y="163"/>
                  </a:lnTo>
                  <a:cubicBezTo>
                    <a:pt x="326" y="55"/>
                    <a:pt x="245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7"/>
            <p:cNvSpPr/>
            <p:nvPr/>
          </p:nvSpPr>
          <p:spPr>
            <a:xfrm>
              <a:off x="8083557" y="3255904"/>
              <a:ext cx="9625" cy="89453"/>
            </a:xfrm>
            <a:custGeom>
              <a:rect b="b" l="l" r="r" t="t"/>
              <a:pathLst>
                <a:path extrusionOk="0" h="3039" w="327">
                  <a:moveTo>
                    <a:pt x="163" y="1"/>
                  </a:moveTo>
                  <a:cubicBezTo>
                    <a:pt x="82" y="1"/>
                    <a:pt x="1" y="55"/>
                    <a:pt x="1" y="164"/>
                  </a:cubicBezTo>
                  <a:lnTo>
                    <a:pt x="1" y="2876"/>
                  </a:lnTo>
                  <a:cubicBezTo>
                    <a:pt x="1" y="2984"/>
                    <a:pt x="82" y="3039"/>
                    <a:pt x="163" y="3039"/>
                  </a:cubicBezTo>
                  <a:cubicBezTo>
                    <a:pt x="245" y="3039"/>
                    <a:pt x="326" y="2984"/>
                    <a:pt x="326" y="2876"/>
                  </a:cubicBezTo>
                  <a:lnTo>
                    <a:pt x="326" y="164"/>
                  </a:lnTo>
                  <a:cubicBezTo>
                    <a:pt x="326" y="55"/>
                    <a:pt x="245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7"/>
            <p:cNvSpPr/>
            <p:nvPr/>
          </p:nvSpPr>
          <p:spPr>
            <a:xfrm>
              <a:off x="8123469" y="3282247"/>
              <a:ext cx="9625" cy="36764"/>
            </a:xfrm>
            <a:custGeom>
              <a:rect b="b" l="l" r="r" t="t"/>
              <a:pathLst>
                <a:path extrusionOk="0" h="1249" w="327">
                  <a:moveTo>
                    <a:pt x="163" y="1"/>
                  </a:moveTo>
                  <a:cubicBezTo>
                    <a:pt x="82" y="1"/>
                    <a:pt x="1" y="55"/>
                    <a:pt x="1" y="164"/>
                  </a:cubicBezTo>
                  <a:lnTo>
                    <a:pt x="1" y="1086"/>
                  </a:lnTo>
                  <a:cubicBezTo>
                    <a:pt x="1" y="1194"/>
                    <a:pt x="82" y="1249"/>
                    <a:pt x="163" y="1249"/>
                  </a:cubicBezTo>
                  <a:cubicBezTo>
                    <a:pt x="245" y="1249"/>
                    <a:pt x="326" y="1194"/>
                    <a:pt x="326" y="1086"/>
                  </a:cubicBezTo>
                  <a:lnTo>
                    <a:pt x="326" y="164"/>
                  </a:lnTo>
                  <a:cubicBezTo>
                    <a:pt x="326" y="55"/>
                    <a:pt x="245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7"/>
            <p:cNvSpPr/>
            <p:nvPr/>
          </p:nvSpPr>
          <p:spPr>
            <a:xfrm>
              <a:off x="8103513" y="3275860"/>
              <a:ext cx="9625" cy="49539"/>
            </a:xfrm>
            <a:custGeom>
              <a:rect b="b" l="l" r="r" t="t"/>
              <a:pathLst>
                <a:path extrusionOk="0" h="1683" w="327">
                  <a:moveTo>
                    <a:pt x="163" y="1"/>
                  </a:moveTo>
                  <a:cubicBezTo>
                    <a:pt x="82" y="1"/>
                    <a:pt x="1" y="55"/>
                    <a:pt x="1" y="164"/>
                  </a:cubicBezTo>
                  <a:lnTo>
                    <a:pt x="1" y="1520"/>
                  </a:lnTo>
                  <a:cubicBezTo>
                    <a:pt x="1" y="1628"/>
                    <a:pt x="82" y="1683"/>
                    <a:pt x="163" y="1683"/>
                  </a:cubicBezTo>
                  <a:cubicBezTo>
                    <a:pt x="245" y="1683"/>
                    <a:pt x="326" y="1628"/>
                    <a:pt x="326" y="1520"/>
                  </a:cubicBezTo>
                  <a:lnTo>
                    <a:pt x="326" y="164"/>
                  </a:lnTo>
                  <a:cubicBezTo>
                    <a:pt x="326" y="55"/>
                    <a:pt x="245" y="1"/>
                    <a:pt x="1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7"/>
            <p:cNvSpPr/>
            <p:nvPr/>
          </p:nvSpPr>
          <p:spPr>
            <a:xfrm>
              <a:off x="7873576" y="3195240"/>
              <a:ext cx="269890" cy="129367"/>
            </a:xfrm>
            <a:custGeom>
              <a:rect b="b" l="l" r="r" t="t"/>
              <a:pathLst>
                <a:path extrusionOk="0" h="4395" w="9169">
                  <a:moveTo>
                    <a:pt x="842" y="0"/>
                  </a:moveTo>
                  <a:cubicBezTo>
                    <a:pt x="381" y="0"/>
                    <a:pt x="1" y="380"/>
                    <a:pt x="1" y="841"/>
                  </a:cubicBezTo>
                  <a:lnTo>
                    <a:pt x="1" y="4232"/>
                  </a:lnTo>
                  <a:cubicBezTo>
                    <a:pt x="1" y="4340"/>
                    <a:pt x="55" y="4394"/>
                    <a:pt x="164" y="4394"/>
                  </a:cubicBezTo>
                  <a:cubicBezTo>
                    <a:pt x="245" y="4394"/>
                    <a:pt x="326" y="4313"/>
                    <a:pt x="326" y="4232"/>
                  </a:cubicBezTo>
                  <a:lnTo>
                    <a:pt x="326" y="841"/>
                  </a:lnTo>
                  <a:cubicBezTo>
                    <a:pt x="326" y="570"/>
                    <a:pt x="571" y="326"/>
                    <a:pt x="842" y="326"/>
                  </a:cubicBezTo>
                  <a:lnTo>
                    <a:pt x="8979" y="326"/>
                  </a:lnTo>
                  <a:cubicBezTo>
                    <a:pt x="9087" y="326"/>
                    <a:pt x="9169" y="244"/>
                    <a:pt x="9169" y="163"/>
                  </a:cubicBezTo>
                  <a:cubicBezTo>
                    <a:pt x="9169" y="55"/>
                    <a:pt x="9087" y="0"/>
                    <a:pt x="8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7"/>
            <p:cNvSpPr/>
            <p:nvPr/>
          </p:nvSpPr>
          <p:spPr>
            <a:xfrm>
              <a:off x="7963790" y="3255109"/>
              <a:ext cx="9625" cy="91042"/>
            </a:xfrm>
            <a:custGeom>
              <a:rect b="b" l="l" r="r" t="t"/>
              <a:pathLst>
                <a:path extrusionOk="0" h="3093" w="327">
                  <a:moveTo>
                    <a:pt x="164" y="1"/>
                  </a:moveTo>
                  <a:cubicBezTo>
                    <a:pt x="82" y="1"/>
                    <a:pt x="1" y="55"/>
                    <a:pt x="1" y="163"/>
                  </a:cubicBezTo>
                  <a:lnTo>
                    <a:pt x="1" y="2930"/>
                  </a:lnTo>
                  <a:cubicBezTo>
                    <a:pt x="1" y="3039"/>
                    <a:pt x="82" y="3093"/>
                    <a:pt x="164" y="3093"/>
                  </a:cubicBezTo>
                  <a:cubicBezTo>
                    <a:pt x="245" y="3093"/>
                    <a:pt x="326" y="3039"/>
                    <a:pt x="326" y="2930"/>
                  </a:cubicBezTo>
                  <a:lnTo>
                    <a:pt x="326" y="163"/>
                  </a:lnTo>
                  <a:cubicBezTo>
                    <a:pt x="326" y="55"/>
                    <a:pt x="24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7"/>
            <p:cNvSpPr/>
            <p:nvPr/>
          </p:nvSpPr>
          <p:spPr>
            <a:xfrm>
              <a:off x="8163381" y="3285661"/>
              <a:ext cx="9625" cy="30171"/>
            </a:xfrm>
            <a:custGeom>
              <a:rect b="b" l="l" r="r" t="t"/>
              <a:pathLst>
                <a:path extrusionOk="0" h="1025" w="327">
                  <a:moveTo>
                    <a:pt x="164" y="0"/>
                  </a:moveTo>
                  <a:cubicBezTo>
                    <a:pt x="82" y="0"/>
                    <a:pt x="1" y="61"/>
                    <a:pt x="1" y="183"/>
                  </a:cubicBezTo>
                  <a:lnTo>
                    <a:pt x="1" y="861"/>
                  </a:lnTo>
                  <a:cubicBezTo>
                    <a:pt x="1" y="970"/>
                    <a:pt x="82" y="1024"/>
                    <a:pt x="164" y="1024"/>
                  </a:cubicBezTo>
                  <a:cubicBezTo>
                    <a:pt x="245" y="1024"/>
                    <a:pt x="326" y="970"/>
                    <a:pt x="326" y="861"/>
                  </a:cubicBezTo>
                  <a:lnTo>
                    <a:pt x="326" y="183"/>
                  </a:lnTo>
                  <a:cubicBezTo>
                    <a:pt x="326" y="61"/>
                    <a:pt x="245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7"/>
            <p:cNvSpPr/>
            <p:nvPr/>
          </p:nvSpPr>
          <p:spPr>
            <a:xfrm>
              <a:off x="8183367" y="3285661"/>
              <a:ext cx="9596" cy="30171"/>
            </a:xfrm>
            <a:custGeom>
              <a:rect b="b" l="l" r="r" t="t"/>
              <a:pathLst>
                <a:path extrusionOk="0" h="1025" w="326">
                  <a:moveTo>
                    <a:pt x="163" y="0"/>
                  </a:moveTo>
                  <a:cubicBezTo>
                    <a:pt x="81" y="0"/>
                    <a:pt x="0" y="61"/>
                    <a:pt x="0" y="183"/>
                  </a:cubicBezTo>
                  <a:lnTo>
                    <a:pt x="0" y="861"/>
                  </a:lnTo>
                  <a:cubicBezTo>
                    <a:pt x="0" y="970"/>
                    <a:pt x="81" y="1024"/>
                    <a:pt x="163" y="1024"/>
                  </a:cubicBezTo>
                  <a:cubicBezTo>
                    <a:pt x="244" y="1024"/>
                    <a:pt x="326" y="970"/>
                    <a:pt x="326" y="861"/>
                  </a:cubicBezTo>
                  <a:lnTo>
                    <a:pt x="326" y="183"/>
                  </a:lnTo>
                  <a:cubicBezTo>
                    <a:pt x="326" y="61"/>
                    <a:pt x="244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7"/>
            <p:cNvSpPr/>
            <p:nvPr/>
          </p:nvSpPr>
          <p:spPr>
            <a:xfrm>
              <a:off x="7993342" y="3394037"/>
              <a:ext cx="186059" cy="30171"/>
            </a:xfrm>
            <a:custGeom>
              <a:rect b="b" l="l" r="r" t="t"/>
              <a:pathLst>
                <a:path extrusionOk="0" h="1025" w="6321">
                  <a:moveTo>
                    <a:pt x="4584" y="0"/>
                  </a:moveTo>
                  <a:cubicBezTo>
                    <a:pt x="4476" y="0"/>
                    <a:pt x="4395" y="82"/>
                    <a:pt x="4395" y="163"/>
                  </a:cubicBezTo>
                  <a:lnTo>
                    <a:pt x="4395" y="353"/>
                  </a:lnTo>
                  <a:lnTo>
                    <a:pt x="163" y="353"/>
                  </a:lnTo>
                  <a:cubicBezTo>
                    <a:pt x="82" y="353"/>
                    <a:pt x="1" y="407"/>
                    <a:pt x="1" y="516"/>
                  </a:cubicBezTo>
                  <a:cubicBezTo>
                    <a:pt x="1" y="597"/>
                    <a:pt x="82" y="678"/>
                    <a:pt x="163" y="678"/>
                  </a:cubicBezTo>
                  <a:lnTo>
                    <a:pt x="4395" y="678"/>
                  </a:lnTo>
                  <a:lnTo>
                    <a:pt x="4395" y="841"/>
                  </a:lnTo>
                  <a:cubicBezTo>
                    <a:pt x="4395" y="963"/>
                    <a:pt x="4483" y="1024"/>
                    <a:pt x="4571" y="1024"/>
                  </a:cubicBezTo>
                  <a:cubicBezTo>
                    <a:pt x="4659" y="1024"/>
                    <a:pt x="4747" y="963"/>
                    <a:pt x="4747" y="841"/>
                  </a:cubicBezTo>
                  <a:lnTo>
                    <a:pt x="4747" y="678"/>
                  </a:lnTo>
                  <a:lnTo>
                    <a:pt x="6158" y="678"/>
                  </a:lnTo>
                  <a:cubicBezTo>
                    <a:pt x="6239" y="678"/>
                    <a:pt x="6320" y="597"/>
                    <a:pt x="6320" y="516"/>
                  </a:cubicBezTo>
                  <a:cubicBezTo>
                    <a:pt x="6320" y="407"/>
                    <a:pt x="6239" y="353"/>
                    <a:pt x="6158" y="353"/>
                  </a:cubicBezTo>
                  <a:lnTo>
                    <a:pt x="4747" y="353"/>
                  </a:lnTo>
                  <a:lnTo>
                    <a:pt x="4747" y="163"/>
                  </a:lnTo>
                  <a:cubicBezTo>
                    <a:pt x="4747" y="82"/>
                    <a:pt x="4666" y="0"/>
                    <a:pt x="45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7"/>
            <p:cNvSpPr/>
            <p:nvPr/>
          </p:nvSpPr>
          <p:spPr>
            <a:xfrm>
              <a:off x="7915107" y="3395626"/>
              <a:ext cx="35145" cy="34351"/>
            </a:xfrm>
            <a:custGeom>
              <a:rect b="b" l="l" r="r" t="t"/>
              <a:pathLst>
                <a:path extrusionOk="0" h="1167" w="1194">
                  <a:moveTo>
                    <a:pt x="353" y="380"/>
                  </a:moveTo>
                  <a:cubicBezTo>
                    <a:pt x="462" y="434"/>
                    <a:pt x="624" y="516"/>
                    <a:pt x="733" y="597"/>
                  </a:cubicBezTo>
                  <a:cubicBezTo>
                    <a:pt x="597" y="651"/>
                    <a:pt x="489" y="733"/>
                    <a:pt x="353" y="787"/>
                  </a:cubicBezTo>
                  <a:cubicBezTo>
                    <a:pt x="326" y="651"/>
                    <a:pt x="326" y="516"/>
                    <a:pt x="353" y="380"/>
                  </a:cubicBezTo>
                  <a:close/>
                  <a:moveTo>
                    <a:pt x="245" y="0"/>
                  </a:moveTo>
                  <a:cubicBezTo>
                    <a:pt x="55" y="0"/>
                    <a:pt x="28" y="190"/>
                    <a:pt x="28" y="272"/>
                  </a:cubicBezTo>
                  <a:cubicBezTo>
                    <a:pt x="0" y="489"/>
                    <a:pt x="0" y="679"/>
                    <a:pt x="28" y="896"/>
                  </a:cubicBezTo>
                  <a:cubicBezTo>
                    <a:pt x="28" y="977"/>
                    <a:pt x="55" y="1167"/>
                    <a:pt x="245" y="1167"/>
                  </a:cubicBezTo>
                  <a:cubicBezTo>
                    <a:pt x="407" y="1140"/>
                    <a:pt x="570" y="1058"/>
                    <a:pt x="733" y="977"/>
                  </a:cubicBezTo>
                  <a:cubicBezTo>
                    <a:pt x="1112" y="787"/>
                    <a:pt x="1194" y="706"/>
                    <a:pt x="1194" y="597"/>
                  </a:cubicBezTo>
                  <a:cubicBezTo>
                    <a:pt x="1194" y="462"/>
                    <a:pt x="1112" y="380"/>
                    <a:pt x="733" y="190"/>
                  </a:cubicBezTo>
                  <a:cubicBezTo>
                    <a:pt x="570" y="109"/>
                    <a:pt x="407" y="28"/>
                    <a:pt x="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7"/>
            <p:cNvSpPr/>
            <p:nvPr/>
          </p:nvSpPr>
          <p:spPr>
            <a:xfrm>
              <a:off x="7923878" y="3283042"/>
              <a:ext cx="9625" cy="35175"/>
            </a:xfrm>
            <a:custGeom>
              <a:rect b="b" l="l" r="r" t="t"/>
              <a:pathLst>
                <a:path extrusionOk="0" h="1195" w="327">
                  <a:moveTo>
                    <a:pt x="164" y="1"/>
                  </a:moveTo>
                  <a:cubicBezTo>
                    <a:pt x="82" y="1"/>
                    <a:pt x="1" y="55"/>
                    <a:pt x="1" y="164"/>
                  </a:cubicBezTo>
                  <a:lnTo>
                    <a:pt x="1" y="1032"/>
                  </a:lnTo>
                  <a:cubicBezTo>
                    <a:pt x="1" y="1140"/>
                    <a:pt x="82" y="1194"/>
                    <a:pt x="164" y="1194"/>
                  </a:cubicBezTo>
                  <a:cubicBezTo>
                    <a:pt x="245" y="1194"/>
                    <a:pt x="326" y="1140"/>
                    <a:pt x="326" y="1032"/>
                  </a:cubicBezTo>
                  <a:lnTo>
                    <a:pt x="326" y="164"/>
                  </a:lnTo>
                  <a:cubicBezTo>
                    <a:pt x="326" y="55"/>
                    <a:pt x="24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7"/>
            <p:cNvSpPr/>
            <p:nvPr/>
          </p:nvSpPr>
          <p:spPr>
            <a:xfrm>
              <a:off x="7873576" y="3194446"/>
              <a:ext cx="349747" cy="249903"/>
            </a:xfrm>
            <a:custGeom>
              <a:rect b="b" l="l" r="r" t="t"/>
              <a:pathLst>
                <a:path extrusionOk="0" h="8490" w="11882">
                  <a:moveTo>
                    <a:pt x="9955" y="0"/>
                  </a:moveTo>
                  <a:cubicBezTo>
                    <a:pt x="9874" y="0"/>
                    <a:pt x="9793" y="82"/>
                    <a:pt x="9793" y="163"/>
                  </a:cubicBezTo>
                  <a:cubicBezTo>
                    <a:pt x="9793" y="271"/>
                    <a:pt x="9874" y="353"/>
                    <a:pt x="9955" y="353"/>
                  </a:cubicBezTo>
                  <a:lnTo>
                    <a:pt x="11013" y="353"/>
                  </a:lnTo>
                  <a:cubicBezTo>
                    <a:pt x="11284" y="353"/>
                    <a:pt x="11529" y="570"/>
                    <a:pt x="11529" y="868"/>
                  </a:cubicBezTo>
                  <a:lnTo>
                    <a:pt x="11529" y="6103"/>
                  </a:lnTo>
                  <a:lnTo>
                    <a:pt x="354" y="6103"/>
                  </a:lnTo>
                  <a:lnTo>
                    <a:pt x="354" y="4937"/>
                  </a:lnTo>
                  <a:cubicBezTo>
                    <a:pt x="354" y="4828"/>
                    <a:pt x="265" y="4774"/>
                    <a:pt x="177" y="4774"/>
                  </a:cubicBezTo>
                  <a:cubicBezTo>
                    <a:pt x="89" y="4774"/>
                    <a:pt x="1" y="4828"/>
                    <a:pt x="1" y="4937"/>
                  </a:cubicBezTo>
                  <a:lnTo>
                    <a:pt x="1" y="7622"/>
                  </a:lnTo>
                  <a:cubicBezTo>
                    <a:pt x="1" y="8083"/>
                    <a:pt x="381" y="8463"/>
                    <a:pt x="869" y="8490"/>
                  </a:cubicBezTo>
                  <a:lnTo>
                    <a:pt x="7107" y="8490"/>
                  </a:lnTo>
                  <a:cubicBezTo>
                    <a:pt x="7216" y="8463"/>
                    <a:pt x="7270" y="8409"/>
                    <a:pt x="7297" y="8300"/>
                  </a:cubicBezTo>
                  <a:cubicBezTo>
                    <a:pt x="7297" y="8219"/>
                    <a:pt x="7216" y="8137"/>
                    <a:pt x="7107" y="8137"/>
                  </a:cubicBezTo>
                  <a:lnTo>
                    <a:pt x="869" y="8137"/>
                  </a:lnTo>
                  <a:cubicBezTo>
                    <a:pt x="571" y="8137"/>
                    <a:pt x="354" y="7893"/>
                    <a:pt x="354" y="7622"/>
                  </a:cubicBezTo>
                  <a:lnTo>
                    <a:pt x="354" y="6456"/>
                  </a:lnTo>
                  <a:lnTo>
                    <a:pt x="11529" y="6456"/>
                  </a:lnTo>
                  <a:lnTo>
                    <a:pt x="11529" y="7622"/>
                  </a:lnTo>
                  <a:cubicBezTo>
                    <a:pt x="11529" y="7893"/>
                    <a:pt x="11312" y="8137"/>
                    <a:pt x="11013" y="8137"/>
                  </a:cubicBezTo>
                  <a:lnTo>
                    <a:pt x="8084" y="8137"/>
                  </a:lnTo>
                  <a:cubicBezTo>
                    <a:pt x="8003" y="8137"/>
                    <a:pt x="7921" y="8219"/>
                    <a:pt x="7921" y="8300"/>
                  </a:cubicBezTo>
                  <a:cubicBezTo>
                    <a:pt x="7921" y="8409"/>
                    <a:pt x="8003" y="8463"/>
                    <a:pt x="8084" y="8490"/>
                  </a:cubicBezTo>
                  <a:lnTo>
                    <a:pt x="11013" y="8490"/>
                  </a:lnTo>
                  <a:cubicBezTo>
                    <a:pt x="11474" y="8463"/>
                    <a:pt x="11881" y="8083"/>
                    <a:pt x="11881" y="7622"/>
                  </a:cubicBezTo>
                  <a:lnTo>
                    <a:pt x="11881" y="841"/>
                  </a:lnTo>
                  <a:cubicBezTo>
                    <a:pt x="11881" y="353"/>
                    <a:pt x="11501" y="0"/>
                    <a:pt x="110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7"/>
            <p:cNvSpPr/>
            <p:nvPr/>
          </p:nvSpPr>
          <p:spPr>
            <a:xfrm>
              <a:off x="7943834" y="3263880"/>
              <a:ext cx="9625" cy="73499"/>
            </a:xfrm>
            <a:custGeom>
              <a:rect b="b" l="l" r="r" t="t"/>
              <a:pathLst>
                <a:path extrusionOk="0" h="2497" w="327">
                  <a:moveTo>
                    <a:pt x="164" y="1"/>
                  </a:moveTo>
                  <a:cubicBezTo>
                    <a:pt x="82" y="1"/>
                    <a:pt x="1" y="55"/>
                    <a:pt x="1" y="164"/>
                  </a:cubicBezTo>
                  <a:lnTo>
                    <a:pt x="1" y="2334"/>
                  </a:lnTo>
                  <a:cubicBezTo>
                    <a:pt x="1" y="2442"/>
                    <a:pt x="82" y="2496"/>
                    <a:pt x="164" y="2496"/>
                  </a:cubicBezTo>
                  <a:cubicBezTo>
                    <a:pt x="245" y="2496"/>
                    <a:pt x="326" y="2442"/>
                    <a:pt x="326" y="2334"/>
                  </a:cubicBezTo>
                  <a:lnTo>
                    <a:pt x="326" y="164"/>
                  </a:lnTo>
                  <a:cubicBezTo>
                    <a:pt x="326" y="55"/>
                    <a:pt x="24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7"/>
            <p:cNvSpPr/>
            <p:nvPr/>
          </p:nvSpPr>
          <p:spPr>
            <a:xfrm>
              <a:off x="7903922" y="3285661"/>
              <a:ext cx="9625" cy="30171"/>
            </a:xfrm>
            <a:custGeom>
              <a:rect b="b" l="l" r="r" t="t"/>
              <a:pathLst>
                <a:path extrusionOk="0" h="1025" w="327">
                  <a:moveTo>
                    <a:pt x="163" y="0"/>
                  </a:moveTo>
                  <a:cubicBezTo>
                    <a:pt x="82" y="0"/>
                    <a:pt x="1" y="61"/>
                    <a:pt x="1" y="183"/>
                  </a:cubicBezTo>
                  <a:lnTo>
                    <a:pt x="1" y="861"/>
                  </a:lnTo>
                  <a:cubicBezTo>
                    <a:pt x="1" y="970"/>
                    <a:pt x="82" y="1024"/>
                    <a:pt x="163" y="1024"/>
                  </a:cubicBezTo>
                  <a:cubicBezTo>
                    <a:pt x="245" y="1024"/>
                    <a:pt x="326" y="970"/>
                    <a:pt x="326" y="861"/>
                  </a:cubicBezTo>
                  <a:lnTo>
                    <a:pt x="326" y="183"/>
                  </a:lnTo>
                  <a:cubicBezTo>
                    <a:pt x="326" y="61"/>
                    <a:pt x="245" y="0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8"/>
          <p:cNvSpPr txBox="1"/>
          <p:nvPr>
            <p:ph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2022</a:t>
            </a:r>
            <a:endParaRPr/>
          </a:p>
        </p:txBody>
      </p:sp>
      <p:sp>
        <p:nvSpPr>
          <p:cNvPr id="428" name="Google Shape;428;p28"/>
          <p:cNvSpPr txBox="1"/>
          <p:nvPr>
            <p:ph idx="4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Terça / 04.10.22</a:t>
            </a:r>
            <a:endParaRPr/>
          </a:p>
        </p:txBody>
      </p:sp>
      <p:sp>
        <p:nvSpPr>
          <p:cNvPr id="429" name="Google Shape;429;p28"/>
          <p:cNvSpPr txBox="1"/>
          <p:nvPr>
            <p:ph idx="3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Publicadores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Subscritores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Tópicos</a:t>
            </a:r>
            <a:endParaRPr/>
          </a:p>
        </p:txBody>
      </p:sp>
      <p:sp>
        <p:nvSpPr>
          <p:cNvPr id="430" name="Google Shape;430;p28"/>
          <p:cNvSpPr txBox="1"/>
          <p:nvPr>
            <p:ph idx="2" type="subTitle"/>
          </p:nvPr>
        </p:nvSpPr>
        <p:spPr>
          <a:xfrm>
            <a:off x="715100" y="38725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Assunto:</a:t>
            </a:r>
            <a:endParaRPr/>
          </a:p>
        </p:txBody>
      </p:sp>
      <p:sp>
        <p:nvSpPr>
          <p:cNvPr id="431" name="Google Shape;431;p28"/>
          <p:cNvSpPr txBox="1"/>
          <p:nvPr>
            <p:ph idx="4294967295" type="ctrTitle"/>
          </p:nvPr>
        </p:nvSpPr>
        <p:spPr>
          <a:xfrm>
            <a:off x="604950" y="1644677"/>
            <a:ext cx="79341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Parte 1 - Tópicos e Pub/Sub</a:t>
            </a:r>
            <a:endParaRPr sz="4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9"/>
          <p:cNvSpPr txBox="1"/>
          <p:nvPr>
            <p:ph type="title"/>
          </p:nvPr>
        </p:nvSpPr>
        <p:spPr>
          <a:xfrm>
            <a:off x="152650" y="193425"/>
            <a:ext cx="5323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Em pseudo código</a:t>
            </a:r>
            <a:endParaRPr sz="4300"/>
          </a:p>
        </p:txBody>
      </p:sp>
      <p:sp>
        <p:nvSpPr>
          <p:cNvPr id="437" name="Google Shape;437;p29"/>
          <p:cNvSpPr txBox="1"/>
          <p:nvPr>
            <p:ph idx="1" type="subTitle"/>
          </p:nvPr>
        </p:nvSpPr>
        <p:spPr>
          <a:xfrm>
            <a:off x="511450" y="1116725"/>
            <a:ext cx="4606200" cy="30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client.gerarID()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client.connectBroker()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client.connectDB()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client.subscribeTopic()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client.postInTopic()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(client.receivedMsg()) {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print(message)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}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client.operationInDB()</a:t>
            </a:r>
            <a:endParaRPr/>
          </a:p>
          <a:p>
            <a:pPr indent="0" lvl="0" marL="0" rtl="0" algn="l">
              <a:lnSpc>
                <a:spcPct val="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9"/>
          <p:cNvSpPr txBox="1"/>
          <p:nvPr>
            <p:ph idx="2" type="title"/>
          </p:nvPr>
        </p:nvSpPr>
        <p:spPr>
          <a:xfrm>
            <a:off x="6356975" y="4505925"/>
            <a:ext cx="9297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HiveMQ</a:t>
            </a:r>
            <a:endParaRPr/>
          </a:p>
        </p:txBody>
      </p:sp>
      <p:sp>
        <p:nvSpPr>
          <p:cNvPr id="439" name="Google Shape;439;p29"/>
          <p:cNvSpPr txBox="1"/>
          <p:nvPr>
            <p:ph idx="3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Controle através do broker</a:t>
            </a:r>
            <a:endParaRPr/>
          </a:p>
        </p:txBody>
      </p:sp>
      <p:sp>
        <p:nvSpPr>
          <p:cNvPr id="440" name="Google Shape;440;p29"/>
          <p:cNvSpPr txBox="1"/>
          <p:nvPr>
            <p:ph idx="4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 gerenciamento de recurso</a:t>
            </a:r>
            <a:endParaRPr/>
          </a:p>
        </p:txBody>
      </p:sp>
      <p:pic>
        <p:nvPicPr>
          <p:cNvPr id="441" name="Google Shape;4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2575" y="1035225"/>
            <a:ext cx="4485250" cy="294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0"/>
          <p:cNvSpPr txBox="1"/>
          <p:nvPr>
            <p:ph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2022</a:t>
            </a:r>
            <a:endParaRPr/>
          </a:p>
        </p:txBody>
      </p:sp>
      <p:sp>
        <p:nvSpPr>
          <p:cNvPr id="447" name="Google Shape;447;p30"/>
          <p:cNvSpPr txBox="1"/>
          <p:nvPr>
            <p:ph idx="4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Terça / 04.10.22</a:t>
            </a:r>
            <a:endParaRPr/>
          </a:p>
        </p:txBody>
      </p:sp>
      <p:sp>
        <p:nvSpPr>
          <p:cNvPr id="448" name="Google Shape;448;p30"/>
          <p:cNvSpPr txBox="1"/>
          <p:nvPr>
            <p:ph idx="3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Concorrência de recurso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Pilha</a:t>
            </a:r>
            <a:r>
              <a:rPr lang="en"/>
              <a:t> de requisição</a:t>
            </a:r>
            <a:endParaRPr/>
          </a:p>
        </p:txBody>
      </p:sp>
      <p:sp>
        <p:nvSpPr>
          <p:cNvPr id="449" name="Google Shape;449;p30"/>
          <p:cNvSpPr txBox="1"/>
          <p:nvPr>
            <p:ph idx="2" type="subTitle"/>
          </p:nvPr>
        </p:nvSpPr>
        <p:spPr>
          <a:xfrm>
            <a:off x="715100" y="38725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Assunto:</a:t>
            </a:r>
            <a:endParaRPr/>
          </a:p>
        </p:txBody>
      </p:sp>
      <p:sp>
        <p:nvSpPr>
          <p:cNvPr id="450" name="Google Shape;450;p30"/>
          <p:cNvSpPr txBox="1"/>
          <p:nvPr>
            <p:ph idx="4294967295" type="ctrTitle"/>
          </p:nvPr>
        </p:nvSpPr>
        <p:spPr>
          <a:xfrm>
            <a:off x="604950" y="1644677"/>
            <a:ext cx="79341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Parte 2 - Controle de concorrência</a:t>
            </a:r>
            <a:endParaRPr sz="4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1"/>
          <p:cNvSpPr txBox="1"/>
          <p:nvPr>
            <p:ph type="title"/>
          </p:nvPr>
        </p:nvSpPr>
        <p:spPr>
          <a:xfrm>
            <a:off x="307525" y="519225"/>
            <a:ext cx="5323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Utilização de uma pilha de requisição</a:t>
            </a:r>
            <a:endParaRPr sz="2900"/>
          </a:p>
        </p:txBody>
      </p:sp>
      <p:sp>
        <p:nvSpPr>
          <p:cNvPr id="456" name="Google Shape;456;p31"/>
          <p:cNvSpPr txBox="1"/>
          <p:nvPr>
            <p:ph idx="1" type="subTitle"/>
          </p:nvPr>
        </p:nvSpPr>
        <p:spPr>
          <a:xfrm>
            <a:off x="552200" y="1727025"/>
            <a:ext cx="4606200" cy="30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Sempre que um cliente quiser utilizar o recurso ele vai consultar uma pilha de requisição para ver se é permitido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 o cliente acabar de utilizar ele chama um Release e libera o recurso.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Um cliente só pode fazer uma requisição quando sua última for atendida.</a:t>
            </a:r>
            <a:endParaRPr/>
          </a:p>
        </p:txBody>
      </p:sp>
      <p:sp>
        <p:nvSpPr>
          <p:cNvPr id="457" name="Google Shape;457;p31"/>
          <p:cNvSpPr txBox="1"/>
          <p:nvPr>
            <p:ph idx="3" type="subTitle"/>
          </p:nvPr>
        </p:nvSpPr>
        <p:spPr>
          <a:xfrm>
            <a:off x="715100" y="4505925"/>
            <a:ext cx="22362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Utilização de </a:t>
            </a:r>
            <a:r>
              <a:rPr lang="en"/>
              <a:t>pilhas</a:t>
            </a:r>
            <a:endParaRPr/>
          </a:p>
        </p:txBody>
      </p:sp>
      <p:sp>
        <p:nvSpPr>
          <p:cNvPr id="458" name="Google Shape;458;p31"/>
          <p:cNvSpPr txBox="1"/>
          <p:nvPr>
            <p:ph idx="4" type="subTitle"/>
          </p:nvPr>
        </p:nvSpPr>
        <p:spPr>
          <a:xfrm>
            <a:off x="3881250" y="45059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Release</a:t>
            </a:r>
            <a:endParaRPr/>
          </a:p>
        </p:txBody>
      </p:sp>
      <p:pic>
        <p:nvPicPr>
          <p:cNvPr id="459" name="Google Shape;45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6150" y="739300"/>
            <a:ext cx="3362750" cy="3396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2"/>
          <p:cNvSpPr txBox="1"/>
          <p:nvPr>
            <p:ph type="title"/>
          </p:nvPr>
        </p:nvSpPr>
        <p:spPr>
          <a:xfrm>
            <a:off x="7605525" y="3843750"/>
            <a:ext cx="774000" cy="3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2022</a:t>
            </a:r>
            <a:endParaRPr/>
          </a:p>
        </p:txBody>
      </p:sp>
      <p:sp>
        <p:nvSpPr>
          <p:cNvPr id="465" name="Google Shape;465;p32"/>
          <p:cNvSpPr txBox="1"/>
          <p:nvPr>
            <p:ph idx="4" type="subTitle"/>
          </p:nvPr>
        </p:nvSpPr>
        <p:spPr>
          <a:xfrm>
            <a:off x="3881250" y="3869400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Terça / 04.10.22</a:t>
            </a:r>
            <a:endParaRPr/>
          </a:p>
        </p:txBody>
      </p:sp>
      <p:sp>
        <p:nvSpPr>
          <p:cNvPr id="466" name="Google Shape;466;p32"/>
          <p:cNvSpPr txBox="1"/>
          <p:nvPr>
            <p:ph idx="3" type="subTitle"/>
          </p:nvPr>
        </p:nvSpPr>
        <p:spPr>
          <a:xfrm>
            <a:off x="715100" y="4353000"/>
            <a:ext cx="18279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Sincronização de clientes recém-inscritos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Acesso indevido a região crítica</a:t>
            </a:r>
            <a:endParaRPr/>
          </a:p>
        </p:txBody>
      </p:sp>
      <p:sp>
        <p:nvSpPr>
          <p:cNvPr id="467" name="Google Shape;467;p32"/>
          <p:cNvSpPr txBox="1"/>
          <p:nvPr>
            <p:ph idx="2" type="subTitle"/>
          </p:nvPr>
        </p:nvSpPr>
        <p:spPr>
          <a:xfrm>
            <a:off x="715100" y="3872525"/>
            <a:ext cx="1827900" cy="3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Assunto:</a:t>
            </a:r>
            <a:endParaRPr/>
          </a:p>
        </p:txBody>
      </p:sp>
      <p:sp>
        <p:nvSpPr>
          <p:cNvPr id="468" name="Google Shape;468;p32"/>
          <p:cNvSpPr txBox="1"/>
          <p:nvPr>
            <p:ph idx="4294967295" type="ctrTitle"/>
          </p:nvPr>
        </p:nvSpPr>
        <p:spPr>
          <a:xfrm>
            <a:off x="604950" y="1644677"/>
            <a:ext cx="79341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Parte 3 - Problemas encontrados</a:t>
            </a:r>
            <a:endParaRPr sz="4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ational Vinyl Record Day Minitheme by Slidesgo">
  <a:themeElements>
    <a:clrScheme name="Simple Light">
      <a:dk1>
        <a:srgbClr val="FFFFFF"/>
      </a:dk1>
      <a:lt1>
        <a:srgbClr val="C7C7C7"/>
      </a:lt1>
      <a:dk2>
        <a:srgbClr val="919090"/>
      </a:dk2>
      <a:lt2>
        <a:srgbClr val="2C2C2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